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handoutMasterIdLst>
    <p:handoutMasterId r:id="rId23"/>
  </p:handoutMasterIdLst>
  <p:sldIdLst>
    <p:sldId id="307" r:id="rId2"/>
    <p:sldId id="257" r:id="rId3"/>
    <p:sldId id="309" r:id="rId4"/>
    <p:sldId id="313" r:id="rId5"/>
    <p:sldId id="315" r:id="rId6"/>
    <p:sldId id="311" r:id="rId7"/>
    <p:sldId id="312" r:id="rId8"/>
    <p:sldId id="274" r:id="rId9"/>
    <p:sldId id="322" r:id="rId10"/>
    <p:sldId id="325" r:id="rId11"/>
    <p:sldId id="289" r:id="rId12"/>
    <p:sldId id="277" r:id="rId13"/>
    <p:sldId id="280" r:id="rId14"/>
    <p:sldId id="292" r:id="rId15"/>
    <p:sldId id="326" r:id="rId16"/>
    <p:sldId id="319" r:id="rId17"/>
    <p:sldId id="320" r:id="rId18"/>
    <p:sldId id="321" r:id="rId19"/>
    <p:sldId id="300" r:id="rId20"/>
    <p:sldId id="279" r:id="rId21"/>
  </p:sldIdLst>
  <p:sldSz cx="9144000" cy="6858000" type="screen4x3"/>
  <p:notesSz cx="10018713" cy="68881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507E1CF-A994-4109-885A-C43E4716C91F}">
          <p14:sldIdLst>
            <p14:sldId id="307"/>
            <p14:sldId id="257"/>
          </p14:sldIdLst>
        </p14:section>
        <p14:section name="Naamloze sectie" id="{C698FEB7-51FB-4545-9B50-E3528FFC5024}">
          <p14:sldIdLst>
            <p14:sldId id="309"/>
            <p14:sldId id="313"/>
            <p14:sldId id="315"/>
            <p14:sldId id="311"/>
            <p14:sldId id="312"/>
          </p14:sldIdLst>
        </p14:section>
        <p14:section name="Naamloze sectie" id="{DCFA622A-E5B9-48DE-9E97-E11D466E7C9C}">
          <p14:sldIdLst>
            <p14:sldId id="274"/>
            <p14:sldId id="322"/>
            <p14:sldId id="325"/>
            <p14:sldId id="289"/>
            <p14:sldId id="277"/>
            <p14:sldId id="280"/>
            <p14:sldId id="292"/>
            <p14:sldId id="326"/>
            <p14:sldId id="319"/>
            <p14:sldId id="320"/>
            <p14:sldId id="321"/>
            <p14:sldId id="300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20886"/>
    <a:srgbClr val="003399"/>
    <a:srgbClr val="081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14CAE5-C909-4750-B9CD-73EFC0D2B19D}" v="2506" dt="2023-10-14T20:30:09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71" autoAdjust="0"/>
  </p:normalViewPr>
  <p:slideViewPr>
    <p:cSldViewPr>
      <p:cViewPr varScale="1">
        <p:scale>
          <a:sx n="190" d="100"/>
          <a:sy n="190" d="100"/>
        </p:scale>
        <p:origin x="9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184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5E80BE7-6110-4EA7-A55F-C228D58B69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F73DAB4-84C9-43EC-A451-D0F6C50A28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D654F02-2D2F-4700-9C4D-C4AE1E291358}" type="datetimeFigureOut">
              <a:rPr lang="nl-BE" smtClean="0"/>
              <a:t>donderdag, 9/05/2024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B2DCF08-080A-45B9-A596-40DA9828B8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03BEF9-989F-4676-B8D0-FD989F3304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C056920-74F4-42EA-8185-97AC3D863E2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48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299F89C-6F90-4EBE-8CF9-E3D16CBA0DE3}" type="datetimeFigureOut">
              <a:rPr lang="nl-BE" smtClean="0"/>
              <a:t>donderdag, 9/05/2024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459163" y="860425"/>
            <a:ext cx="310038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01872" y="3314928"/>
            <a:ext cx="8014970" cy="2712215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6DE86E4-3665-4267-A000-C7607CAC89B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236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E86E4-3665-4267-A000-C7607CAC89B2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845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E86E4-3665-4267-A000-C7607CAC89B2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957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E86E4-3665-4267-A000-C7607CAC89B2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027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E86E4-3665-4267-A000-C7607CAC89B2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045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E86E4-3665-4267-A000-C7607CAC89B2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367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96E-061A-417A-98A2-F26AB6A48F39}" type="datetimeFigureOut">
              <a:rPr lang="nl-BE" smtClean="0"/>
              <a:t>donderdag, 9/05/2024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B16-0056-40F3-ADD4-AAA16FD8D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960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96E-061A-417A-98A2-F26AB6A48F39}" type="datetimeFigureOut">
              <a:rPr lang="nl-BE" smtClean="0"/>
              <a:t>donderdag, 9/05/2024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B16-0056-40F3-ADD4-AAA16FD8D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100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96E-061A-417A-98A2-F26AB6A48F39}" type="datetimeFigureOut">
              <a:rPr lang="nl-BE" smtClean="0"/>
              <a:t>donderdag, 9/05/2024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B16-0056-40F3-ADD4-AAA16FD8D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84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96E-061A-417A-98A2-F26AB6A48F39}" type="datetimeFigureOut">
              <a:rPr lang="nl-BE" smtClean="0"/>
              <a:t>donderdag, 9/05/2024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B16-0056-40F3-ADD4-AAA16FD8D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086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96E-061A-417A-98A2-F26AB6A48F39}" type="datetimeFigureOut">
              <a:rPr lang="nl-BE" smtClean="0"/>
              <a:t>donderdag, 9/05/2024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B16-0056-40F3-ADD4-AAA16FD8D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463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96E-061A-417A-98A2-F26AB6A48F39}" type="datetimeFigureOut">
              <a:rPr lang="nl-BE" smtClean="0"/>
              <a:t>donderdag, 9/05/2024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B16-0056-40F3-ADD4-AAA16FD8D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543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96E-061A-417A-98A2-F26AB6A48F39}" type="datetimeFigureOut">
              <a:rPr lang="nl-BE" smtClean="0"/>
              <a:t>donderdag, 9/05/2024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B16-0056-40F3-ADD4-AAA16FD8D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621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96E-061A-417A-98A2-F26AB6A48F39}" type="datetimeFigureOut">
              <a:rPr lang="nl-BE" smtClean="0"/>
              <a:t>donderdag, 9/05/2024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B16-0056-40F3-ADD4-AAA16FD8D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926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96E-061A-417A-98A2-F26AB6A48F39}" type="datetimeFigureOut">
              <a:rPr lang="nl-BE" smtClean="0"/>
              <a:t>donderdag, 9/05/2024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B16-0056-40F3-ADD4-AAA16FD8D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04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96E-061A-417A-98A2-F26AB6A48F39}" type="datetimeFigureOut">
              <a:rPr lang="nl-BE" smtClean="0"/>
              <a:t>donderdag, 9/05/2024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B16-0056-40F3-ADD4-AAA16FD8D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10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96E-061A-417A-98A2-F26AB6A48F39}" type="datetimeFigureOut">
              <a:rPr lang="nl-BE" smtClean="0"/>
              <a:t>donderdag, 9/05/2024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99B16-0056-40F3-ADD4-AAA16FD8D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428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A196E-061A-417A-98A2-F26AB6A48F39}" type="datetimeFigureOut">
              <a:rPr lang="nl-BE" smtClean="0"/>
              <a:t>donderdag, 9/05/2024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9B16-0056-40F3-ADD4-AAA16FD8D8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644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Ecoles</a:t>
            </a:r>
            <a:r>
              <a:rPr lang="nl-BE" dirty="0"/>
              <a:t> pour la </a:t>
            </a:r>
            <a:r>
              <a:rPr lang="nl-BE" dirty="0" err="1"/>
              <a:t>bonne</a:t>
            </a:r>
            <a:r>
              <a:rPr lang="nl-BE" dirty="0"/>
              <a:t> </a:t>
            </a:r>
            <a:r>
              <a:rPr lang="nl-BE" dirty="0" err="1"/>
              <a:t>cause</a:t>
            </a:r>
            <a:br>
              <a:rPr lang="nl-BE" dirty="0"/>
            </a:br>
            <a:r>
              <a:rPr lang="nl-BE" dirty="0" err="1"/>
              <a:t>une</a:t>
            </a:r>
            <a:r>
              <a:rPr lang="nl-BE" dirty="0"/>
              <a:t> </a:t>
            </a:r>
            <a:r>
              <a:rPr lang="nl-BE" dirty="0" err="1"/>
              <a:t>collaboration</a:t>
            </a:r>
            <a:r>
              <a:rPr lang="nl-BE" dirty="0"/>
              <a:t> </a:t>
            </a:r>
            <a:r>
              <a:rPr lang="nl-BE" dirty="0" err="1"/>
              <a:t>entre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331640" y="3681028"/>
            <a:ext cx="8435280" cy="64807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nl-BE" sz="3500" dirty="0">
              <a:solidFill>
                <a:srgbClr val="000099"/>
              </a:solidFill>
            </a:endParaRPr>
          </a:p>
          <a:p>
            <a:pPr marL="0" lvl="0" indent="0" algn="ctr">
              <a:buNone/>
            </a:pPr>
            <a:r>
              <a:rPr lang="nl-BE" sz="3500" dirty="0">
                <a:solidFill>
                  <a:srgbClr val="000099"/>
                </a:solidFill>
              </a:rPr>
              <a:t> Lions club  </a:t>
            </a:r>
          </a:p>
          <a:p>
            <a:pPr marL="0" lvl="0" indent="0" algn="ctr">
              <a:buNone/>
            </a:pPr>
            <a:r>
              <a:rPr lang="nl-BE" sz="3500" dirty="0">
                <a:solidFill>
                  <a:srgbClr val="000099"/>
                </a:solidFill>
              </a:rPr>
              <a:t> </a:t>
            </a:r>
          </a:p>
          <a:p>
            <a:endParaRPr lang="nl-BE" sz="3500" dirty="0"/>
          </a:p>
        </p:txBody>
      </p:sp>
      <p:pic>
        <p:nvPicPr>
          <p:cNvPr id="14" name="Picture 2" descr="lionlogo_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71" y="4278091"/>
            <a:ext cx="1053538" cy="99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57200" y="1844823"/>
            <a:ext cx="8075240" cy="1836205"/>
          </a:xfrm>
        </p:spPr>
        <p:txBody>
          <a:bodyPr>
            <a:normAutofit/>
          </a:bodyPr>
          <a:lstStyle/>
          <a:p>
            <a:endParaRPr lang="nl-BE" sz="3200" dirty="0">
              <a:solidFill>
                <a:srgbClr val="000099"/>
              </a:solidFill>
            </a:endParaRPr>
          </a:p>
          <a:p>
            <a:r>
              <a:rPr lang="nl-BE" sz="3200" dirty="0" err="1">
                <a:solidFill>
                  <a:srgbClr val="000099"/>
                </a:solidFill>
              </a:rPr>
              <a:t>Ecole</a:t>
            </a:r>
            <a:r>
              <a:rPr lang="nl-BE" sz="3200" dirty="0">
                <a:solidFill>
                  <a:srgbClr val="000099"/>
                </a:solidFill>
              </a:rPr>
              <a:t> </a:t>
            </a:r>
          </a:p>
          <a:p>
            <a:r>
              <a:rPr lang="nl-BE" sz="3200" dirty="0" err="1">
                <a:solidFill>
                  <a:srgbClr val="000099"/>
                </a:solidFill>
              </a:rPr>
              <a:t>Ecole</a:t>
            </a:r>
            <a:endParaRPr lang="nl-BE" sz="3200" dirty="0">
              <a:solidFill>
                <a:srgbClr val="000099"/>
              </a:solidFill>
            </a:endParaRPr>
          </a:p>
          <a:p>
            <a:endParaRPr lang="nl-BE" sz="3200" dirty="0">
              <a:solidFill>
                <a:srgbClr val="000099"/>
              </a:solidFill>
            </a:endParaRPr>
          </a:p>
          <a:p>
            <a:endParaRPr lang="nl-BE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nl-BE" dirty="0">
                <a:solidFill>
                  <a:srgbClr val="000099"/>
                </a:solidFill>
              </a:rPr>
              <a:t>Que fait </a:t>
            </a:r>
            <a:r>
              <a:rPr lang="nl-BE" dirty="0" err="1">
                <a:solidFill>
                  <a:srgbClr val="000099"/>
                </a:solidFill>
              </a:rPr>
              <a:t>notre</a:t>
            </a:r>
            <a:r>
              <a:rPr lang="nl-BE" dirty="0">
                <a:solidFill>
                  <a:srgbClr val="000099"/>
                </a:solidFill>
              </a:rPr>
              <a:t> Lionsclub?     </a:t>
            </a:r>
            <a:endParaRPr lang="nl-BE" dirty="0"/>
          </a:p>
        </p:txBody>
      </p:sp>
      <p:pic>
        <p:nvPicPr>
          <p:cNvPr id="4" name="Picture 2" descr="lionlogo_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152128" cy="10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55576" y="1700808"/>
            <a:ext cx="7848872" cy="4392488"/>
          </a:xfrm>
        </p:spPr>
        <p:txBody>
          <a:bodyPr>
            <a:normAutofit fontScale="70000" lnSpcReduction="20000"/>
          </a:bodyPr>
          <a:lstStyle/>
          <a:p>
            <a:endParaRPr lang="nl-BE" sz="5800" dirty="0">
              <a:solidFill>
                <a:srgbClr val="000099"/>
              </a:solidFill>
            </a:endParaRPr>
          </a:p>
          <a:p>
            <a:r>
              <a:rPr lang="nl-BE" sz="5800" dirty="0">
                <a:solidFill>
                  <a:srgbClr val="000099"/>
                </a:solidFill>
              </a:rPr>
              <a:t>V</a:t>
            </a:r>
            <a:endParaRPr lang="nl-BE" sz="3800" dirty="0">
              <a:solidFill>
                <a:srgbClr val="000099"/>
              </a:solidFill>
            </a:endParaRPr>
          </a:p>
          <a:p>
            <a:r>
              <a:rPr lang="nl-BE" sz="5800" dirty="0">
                <a:solidFill>
                  <a:srgbClr val="000099"/>
                </a:solidFill>
              </a:rPr>
              <a:t>V</a:t>
            </a:r>
          </a:p>
          <a:p>
            <a:r>
              <a:rPr lang="nl-BE" sz="5800" dirty="0">
                <a:solidFill>
                  <a:srgbClr val="000099"/>
                </a:solidFill>
              </a:rPr>
              <a:t>C</a:t>
            </a:r>
          </a:p>
          <a:p>
            <a:endParaRPr lang="nl-BE" sz="5800" dirty="0">
              <a:solidFill>
                <a:srgbClr val="000099"/>
              </a:solidFill>
            </a:endParaRPr>
          </a:p>
          <a:p>
            <a:r>
              <a:rPr lang="nl-BE" sz="5800" dirty="0">
                <a:solidFill>
                  <a:srgbClr val="000099"/>
                </a:solidFill>
              </a:rPr>
              <a:t>D</a:t>
            </a:r>
          </a:p>
          <a:p>
            <a:r>
              <a:rPr lang="nl-BE" sz="5800" dirty="0">
                <a:solidFill>
                  <a:srgbClr val="000099"/>
                </a:solidFill>
              </a:rPr>
              <a:t>D </a:t>
            </a:r>
          </a:p>
          <a:p>
            <a:endParaRPr lang="nl-BE" sz="58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nl-BE" sz="58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nl-BE" sz="5800" dirty="0">
              <a:solidFill>
                <a:srgbClr val="000099"/>
              </a:solidFill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96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446807"/>
            <a:ext cx="7200800" cy="1470025"/>
          </a:xfrm>
        </p:spPr>
        <p:txBody>
          <a:bodyPr>
            <a:noAutofit/>
          </a:bodyPr>
          <a:lstStyle/>
          <a:p>
            <a:pPr algn="l"/>
            <a:r>
              <a:rPr lang="nl-BE" dirty="0">
                <a:solidFill>
                  <a:srgbClr val="000099"/>
                </a:solidFill>
              </a:rPr>
              <a:t> </a:t>
            </a:r>
            <a:r>
              <a:rPr lang="nl-BE" dirty="0" err="1">
                <a:solidFill>
                  <a:srgbClr val="000099"/>
                </a:solidFill>
              </a:rPr>
              <a:t>Comment</a:t>
            </a:r>
            <a:r>
              <a:rPr lang="nl-BE" dirty="0">
                <a:solidFill>
                  <a:srgbClr val="000099"/>
                </a:solidFill>
              </a:rPr>
              <a:t> </a:t>
            </a:r>
            <a:r>
              <a:rPr lang="nl-BE" dirty="0" err="1">
                <a:solidFill>
                  <a:srgbClr val="000099"/>
                </a:solidFill>
              </a:rPr>
              <a:t>faisons</a:t>
            </a:r>
            <a:r>
              <a:rPr lang="nl-BE" dirty="0">
                <a:solidFill>
                  <a:srgbClr val="000099"/>
                </a:solidFill>
              </a:rPr>
              <a:t> </a:t>
            </a:r>
            <a:r>
              <a:rPr lang="nl-BE" dirty="0" err="1">
                <a:solidFill>
                  <a:srgbClr val="000099"/>
                </a:solidFill>
              </a:rPr>
              <a:t>nous</a:t>
            </a:r>
            <a:r>
              <a:rPr lang="nl-BE" dirty="0">
                <a:solidFill>
                  <a:srgbClr val="000099"/>
                </a:solidFill>
              </a:rPr>
              <a:t> </a:t>
            </a:r>
            <a:r>
              <a:rPr lang="nl-BE" dirty="0" err="1">
                <a:solidFill>
                  <a:srgbClr val="000099"/>
                </a:solidFill>
              </a:rPr>
              <a:t>cela</a:t>
            </a:r>
            <a:r>
              <a:rPr lang="nl-BE" dirty="0">
                <a:solidFill>
                  <a:srgbClr val="000099"/>
                </a:solidFill>
              </a:rPr>
              <a:t> ?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8908" y="2204864"/>
            <a:ext cx="8640960" cy="3947458"/>
          </a:xfrm>
        </p:spPr>
        <p:txBody>
          <a:bodyPr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BE" sz="4000" dirty="0">
                <a:solidFill>
                  <a:srgbClr val="320886"/>
                </a:solidFill>
              </a:rPr>
              <a:t>Les </a:t>
            </a:r>
            <a:r>
              <a:rPr lang="nl-BE" sz="4000" dirty="0" err="1">
                <a:solidFill>
                  <a:srgbClr val="320886"/>
                </a:solidFill>
              </a:rPr>
              <a:t>projets</a:t>
            </a:r>
            <a:r>
              <a:rPr lang="nl-BE" sz="4000" dirty="0">
                <a:solidFill>
                  <a:srgbClr val="320886"/>
                </a:solidFill>
              </a:rPr>
              <a:t> </a:t>
            </a:r>
            <a:r>
              <a:rPr lang="nl-BE" sz="4000" dirty="0" err="1">
                <a:solidFill>
                  <a:srgbClr val="320886"/>
                </a:solidFill>
              </a:rPr>
              <a:t>internationaux</a:t>
            </a:r>
            <a:r>
              <a:rPr lang="nl-BE" sz="4000" dirty="0">
                <a:solidFill>
                  <a:srgbClr val="320886"/>
                </a:solidFill>
              </a:rPr>
              <a:t> par les </a:t>
            </a:r>
            <a:r>
              <a:rPr lang="nl-BE" sz="4000" dirty="0" err="1">
                <a:solidFill>
                  <a:srgbClr val="320886"/>
                </a:solidFill>
              </a:rPr>
              <a:t>cotisations</a:t>
            </a:r>
            <a:r>
              <a:rPr lang="nl-BE" sz="4000" dirty="0">
                <a:solidFill>
                  <a:srgbClr val="320886"/>
                </a:solidFill>
              </a:rPr>
              <a:t> et des dons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BE" sz="4000" dirty="0">
                <a:solidFill>
                  <a:srgbClr val="320886"/>
                </a:solidFill>
              </a:rPr>
              <a:t>Les </a:t>
            </a:r>
            <a:r>
              <a:rPr lang="nl-BE" sz="4000" dirty="0" err="1">
                <a:solidFill>
                  <a:srgbClr val="320886"/>
                </a:solidFill>
              </a:rPr>
              <a:t>projets</a:t>
            </a:r>
            <a:r>
              <a:rPr lang="nl-BE" sz="4000" dirty="0">
                <a:solidFill>
                  <a:srgbClr val="320886"/>
                </a:solidFill>
              </a:rPr>
              <a:t> </a:t>
            </a:r>
            <a:r>
              <a:rPr lang="nl-BE" sz="4000" dirty="0" err="1">
                <a:solidFill>
                  <a:srgbClr val="320886"/>
                </a:solidFill>
              </a:rPr>
              <a:t>locaux</a:t>
            </a:r>
            <a:r>
              <a:rPr lang="nl-BE" sz="4000" dirty="0">
                <a:solidFill>
                  <a:srgbClr val="320886"/>
                </a:solidFill>
              </a:rPr>
              <a:t> par fundraising </a:t>
            </a:r>
            <a:endParaRPr lang="nl-BE" sz="3200" dirty="0">
              <a:solidFill>
                <a:srgbClr val="320886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nl-BE" sz="3200" dirty="0">
                <a:solidFill>
                  <a:srgbClr val="320886"/>
                </a:solidFill>
              </a:rPr>
              <a:t> </a:t>
            </a:r>
            <a:r>
              <a:rPr lang="nl-BE" sz="3200" dirty="0" err="1">
                <a:solidFill>
                  <a:srgbClr val="320886"/>
                </a:solidFill>
              </a:rPr>
              <a:t>xxxx</a:t>
            </a:r>
            <a:endParaRPr lang="nl-BE" sz="3200" dirty="0">
              <a:solidFill>
                <a:srgbClr val="320886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nl-BE" sz="3200" dirty="0">
                <a:solidFill>
                  <a:srgbClr val="320886"/>
                </a:solidFill>
              </a:rPr>
              <a:t>Vente Champagne</a:t>
            </a:r>
            <a:r>
              <a:rPr lang="nl-BE" sz="2600" dirty="0">
                <a:solidFill>
                  <a:srgbClr val="320886"/>
                </a:solidFill>
              </a:rPr>
              <a:t> </a:t>
            </a:r>
            <a:endParaRPr lang="nl-BE" sz="2200" dirty="0">
              <a:solidFill>
                <a:srgbClr val="320886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nl-BE" sz="3000" dirty="0">
                <a:solidFill>
                  <a:srgbClr val="320886"/>
                </a:solidFill>
              </a:rPr>
              <a:t>ccc </a:t>
            </a:r>
          </a:p>
          <a:p>
            <a:pPr marL="914400" lvl="1" indent="-457200" algn="l">
              <a:buFontTx/>
              <a:buChar char="-"/>
            </a:pPr>
            <a:r>
              <a:rPr lang="nl-BE" sz="3200" dirty="0">
                <a:solidFill>
                  <a:srgbClr val="320886"/>
                </a:solidFill>
              </a:rPr>
              <a:t>Concert </a:t>
            </a:r>
            <a:endParaRPr lang="nl-BE" sz="2200" b="1" dirty="0">
              <a:solidFill>
                <a:srgbClr val="320886"/>
              </a:solidFill>
            </a:endParaRPr>
          </a:p>
          <a:p>
            <a:pPr marL="914400" lvl="1" indent="-457200" algn="l">
              <a:buFontTx/>
              <a:buChar char="-"/>
            </a:pPr>
            <a:endParaRPr lang="nl-BE" sz="3200" dirty="0">
              <a:solidFill>
                <a:srgbClr val="320886"/>
              </a:solidFill>
            </a:endParaRPr>
          </a:p>
          <a:p>
            <a:pPr marL="914400" lvl="1" indent="-457200" algn="l">
              <a:buFontTx/>
              <a:buChar char="-"/>
            </a:pPr>
            <a:endParaRPr lang="nl-BE" sz="3200" dirty="0">
              <a:solidFill>
                <a:srgbClr val="320886"/>
              </a:solidFill>
            </a:endParaRPr>
          </a:p>
          <a:p>
            <a:pPr marL="914400" lvl="1" indent="-457200" algn="l">
              <a:buFontTx/>
              <a:buChar char="-"/>
            </a:pPr>
            <a:endParaRPr lang="nl-BE" sz="3200" dirty="0">
              <a:solidFill>
                <a:srgbClr val="320886"/>
              </a:solidFill>
            </a:endParaRPr>
          </a:p>
        </p:txBody>
      </p:sp>
      <p:pic>
        <p:nvPicPr>
          <p:cNvPr id="5" name="Picture 2" descr="lionlogo_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5" y="650027"/>
            <a:ext cx="1152128" cy="10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480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1760" y="446807"/>
            <a:ext cx="6480720" cy="1181993"/>
          </a:xfrm>
        </p:spPr>
        <p:txBody>
          <a:bodyPr>
            <a:noAutofit/>
          </a:bodyPr>
          <a:lstStyle/>
          <a:p>
            <a:pPr algn="l"/>
            <a:br>
              <a:rPr lang="nl-BE" sz="4800" dirty="0">
                <a:solidFill>
                  <a:srgbClr val="000099"/>
                </a:solidFill>
              </a:rPr>
            </a:br>
            <a:r>
              <a:rPr lang="nl-BE" dirty="0" err="1">
                <a:solidFill>
                  <a:srgbClr val="000099"/>
                </a:solidFill>
              </a:rPr>
              <a:t>Pourquoi</a:t>
            </a:r>
            <a:r>
              <a:rPr lang="nl-BE" dirty="0">
                <a:solidFill>
                  <a:srgbClr val="000099"/>
                </a:solidFill>
              </a:rPr>
              <a:t> </a:t>
            </a:r>
            <a:r>
              <a:rPr lang="nl-BE" dirty="0" err="1">
                <a:solidFill>
                  <a:srgbClr val="000099"/>
                </a:solidFill>
              </a:rPr>
              <a:t>sommes</a:t>
            </a:r>
            <a:r>
              <a:rPr lang="nl-BE" dirty="0">
                <a:solidFill>
                  <a:srgbClr val="000099"/>
                </a:solidFill>
              </a:rPr>
              <a:t> </a:t>
            </a:r>
            <a:r>
              <a:rPr lang="nl-BE" dirty="0" err="1">
                <a:solidFill>
                  <a:srgbClr val="000099"/>
                </a:solidFill>
              </a:rPr>
              <a:t>nous</a:t>
            </a:r>
            <a:r>
              <a:rPr lang="nl-BE" dirty="0">
                <a:solidFill>
                  <a:srgbClr val="000099"/>
                </a:solidFill>
              </a:rPr>
              <a:t> </a:t>
            </a:r>
            <a:r>
              <a:rPr lang="nl-BE" dirty="0" err="1">
                <a:solidFill>
                  <a:srgbClr val="000099"/>
                </a:solidFill>
              </a:rPr>
              <a:t>ici</a:t>
            </a:r>
            <a:r>
              <a:rPr lang="nl-BE" dirty="0">
                <a:solidFill>
                  <a:srgbClr val="000099"/>
                </a:solidFill>
              </a:rPr>
              <a:t>?</a:t>
            </a:r>
            <a:br>
              <a:rPr lang="nl-BE" sz="4800" dirty="0">
                <a:solidFill>
                  <a:srgbClr val="000099"/>
                </a:solidFill>
              </a:rPr>
            </a:br>
            <a:endParaRPr lang="nl-BE" sz="4800" dirty="0">
              <a:solidFill>
                <a:srgbClr val="000099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712968" cy="4248472"/>
          </a:xfrm>
        </p:spPr>
        <p:txBody>
          <a:bodyPr>
            <a:normAutofit fontScale="70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BE" sz="5000" dirty="0">
                <a:solidFill>
                  <a:srgbClr val="000099"/>
                </a:solidFill>
              </a:rPr>
              <a:t>Pour </a:t>
            </a:r>
            <a:r>
              <a:rPr lang="nl-BE" sz="5000" dirty="0" err="1">
                <a:solidFill>
                  <a:srgbClr val="000099"/>
                </a:solidFill>
              </a:rPr>
              <a:t>demander</a:t>
            </a:r>
            <a:r>
              <a:rPr lang="nl-BE" sz="5000" dirty="0">
                <a:solidFill>
                  <a:srgbClr val="000099"/>
                </a:solidFill>
              </a:rPr>
              <a:t> </a:t>
            </a:r>
            <a:r>
              <a:rPr lang="nl-BE" sz="5000" dirty="0" err="1">
                <a:solidFill>
                  <a:srgbClr val="000099"/>
                </a:solidFill>
              </a:rPr>
              <a:t>votre</a:t>
            </a:r>
            <a:r>
              <a:rPr lang="nl-BE" sz="5000" dirty="0">
                <a:solidFill>
                  <a:srgbClr val="000099"/>
                </a:solidFill>
              </a:rPr>
              <a:t> aide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BE" sz="5000" dirty="0" err="1">
                <a:solidFill>
                  <a:srgbClr val="000099"/>
                </a:solidFill>
              </a:rPr>
              <a:t>Nous</a:t>
            </a:r>
            <a:r>
              <a:rPr lang="nl-BE" sz="5000" dirty="0">
                <a:solidFill>
                  <a:srgbClr val="000099"/>
                </a:solidFill>
              </a:rPr>
              <a:t> </a:t>
            </a:r>
            <a:r>
              <a:rPr lang="nl-BE" sz="5000" dirty="0" err="1">
                <a:solidFill>
                  <a:srgbClr val="000099"/>
                </a:solidFill>
              </a:rPr>
              <a:t>vous</a:t>
            </a:r>
            <a:r>
              <a:rPr lang="nl-BE" sz="5000" dirty="0">
                <a:solidFill>
                  <a:srgbClr val="000099"/>
                </a:solidFill>
              </a:rPr>
              <a:t> </a:t>
            </a:r>
            <a:r>
              <a:rPr lang="nl-BE" sz="5000" dirty="0" err="1">
                <a:solidFill>
                  <a:srgbClr val="000099"/>
                </a:solidFill>
              </a:rPr>
              <a:t>demandons</a:t>
            </a:r>
            <a:r>
              <a:rPr lang="nl-BE" sz="5000" dirty="0">
                <a:solidFill>
                  <a:srgbClr val="000099"/>
                </a:solidFill>
              </a:rPr>
              <a:t> de </a:t>
            </a:r>
            <a:r>
              <a:rPr lang="nl-BE" sz="5000" dirty="0" err="1">
                <a:solidFill>
                  <a:srgbClr val="000099"/>
                </a:solidFill>
              </a:rPr>
              <a:t>rechercher</a:t>
            </a:r>
            <a:r>
              <a:rPr lang="nl-BE" sz="5000" dirty="0">
                <a:solidFill>
                  <a:srgbClr val="000099"/>
                </a:solidFill>
              </a:rPr>
              <a:t> des </a:t>
            </a:r>
            <a:r>
              <a:rPr lang="nl-BE" sz="5000" dirty="0" err="1">
                <a:solidFill>
                  <a:srgbClr val="000099"/>
                </a:solidFill>
              </a:rPr>
              <a:t>projets</a:t>
            </a:r>
            <a:r>
              <a:rPr lang="nl-BE" sz="5000" dirty="0">
                <a:solidFill>
                  <a:srgbClr val="000099"/>
                </a:solidFill>
              </a:rPr>
              <a:t> </a:t>
            </a:r>
            <a:r>
              <a:rPr lang="nl-BE" sz="5000" dirty="0" err="1">
                <a:solidFill>
                  <a:srgbClr val="000099"/>
                </a:solidFill>
              </a:rPr>
              <a:t>sociaux</a:t>
            </a:r>
            <a:endParaRPr lang="nl-BE" sz="5000" dirty="0">
              <a:solidFill>
                <a:srgbClr val="000099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BE" sz="5000" dirty="0">
                <a:solidFill>
                  <a:srgbClr val="000099"/>
                </a:solidFill>
              </a:rPr>
              <a:t>dans </a:t>
            </a:r>
            <a:r>
              <a:rPr lang="nl-BE" sz="5000" dirty="0" err="1">
                <a:solidFill>
                  <a:srgbClr val="000099"/>
                </a:solidFill>
              </a:rPr>
              <a:t>notre</a:t>
            </a:r>
            <a:r>
              <a:rPr lang="nl-BE" sz="5000" dirty="0">
                <a:solidFill>
                  <a:srgbClr val="000099"/>
                </a:solidFill>
              </a:rPr>
              <a:t> </a:t>
            </a:r>
            <a:r>
              <a:rPr lang="nl-BE" sz="5000" dirty="0" err="1">
                <a:solidFill>
                  <a:srgbClr val="000099"/>
                </a:solidFill>
              </a:rPr>
              <a:t>communauté</a:t>
            </a:r>
            <a:r>
              <a:rPr lang="nl-BE" sz="5000" dirty="0">
                <a:solidFill>
                  <a:srgbClr val="000099"/>
                </a:solidFill>
              </a:rPr>
              <a:t> (rayon de 20km)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BE" sz="5000" dirty="0" err="1">
                <a:solidFill>
                  <a:srgbClr val="000099"/>
                </a:solidFill>
              </a:rPr>
              <a:t>où</a:t>
            </a:r>
            <a:r>
              <a:rPr lang="nl-BE" sz="5000" dirty="0">
                <a:solidFill>
                  <a:srgbClr val="000099"/>
                </a:solidFill>
              </a:rPr>
              <a:t> </a:t>
            </a:r>
            <a:r>
              <a:rPr lang="nl-BE" sz="5000" dirty="0" err="1">
                <a:solidFill>
                  <a:srgbClr val="000099"/>
                </a:solidFill>
              </a:rPr>
              <a:t>vous</a:t>
            </a:r>
            <a:r>
              <a:rPr lang="nl-BE" sz="5000" dirty="0">
                <a:solidFill>
                  <a:srgbClr val="000099"/>
                </a:solidFill>
              </a:rPr>
              <a:t> </a:t>
            </a:r>
            <a:r>
              <a:rPr lang="nl-BE" sz="5000" dirty="0" err="1">
                <a:solidFill>
                  <a:srgbClr val="000099"/>
                </a:solidFill>
              </a:rPr>
              <a:t>pouvez</a:t>
            </a:r>
            <a:r>
              <a:rPr lang="nl-BE" sz="5000" dirty="0">
                <a:solidFill>
                  <a:srgbClr val="000099"/>
                </a:solidFill>
              </a:rPr>
              <a:t> faire la </a:t>
            </a:r>
            <a:r>
              <a:rPr lang="nl-BE" sz="5000" dirty="0" err="1">
                <a:solidFill>
                  <a:srgbClr val="000099"/>
                </a:solidFill>
              </a:rPr>
              <a:t>différence</a:t>
            </a:r>
            <a:endParaRPr lang="nl-BE" sz="5000" dirty="0">
              <a:solidFill>
                <a:srgbClr val="000099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BE" sz="5000" dirty="0">
                <a:solidFill>
                  <a:srgbClr val="000099"/>
                </a:solidFill>
              </a:rPr>
              <a:t>et </a:t>
            </a:r>
            <a:r>
              <a:rPr lang="nl-BE" sz="5000" dirty="0" err="1">
                <a:solidFill>
                  <a:srgbClr val="000099"/>
                </a:solidFill>
              </a:rPr>
              <a:t>où</a:t>
            </a:r>
            <a:r>
              <a:rPr lang="nl-BE" sz="5000" dirty="0">
                <a:solidFill>
                  <a:srgbClr val="000099"/>
                </a:solidFill>
              </a:rPr>
              <a:t> </a:t>
            </a:r>
            <a:r>
              <a:rPr lang="nl-BE" sz="5000" dirty="0" err="1">
                <a:solidFill>
                  <a:srgbClr val="000099"/>
                </a:solidFill>
              </a:rPr>
              <a:t>nous</a:t>
            </a:r>
            <a:r>
              <a:rPr lang="nl-BE" sz="5000" dirty="0">
                <a:solidFill>
                  <a:srgbClr val="000099"/>
                </a:solidFill>
              </a:rPr>
              <a:t> </a:t>
            </a:r>
            <a:r>
              <a:rPr lang="nl-BE" sz="5000" dirty="0" err="1">
                <a:solidFill>
                  <a:srgbClr val="000099"/>
                </a:solidFill>
              </a:rPr>
              <a:t>pouvons</a:t>
            </a:r>
            <a:r>
              <a:rPr lang="nl-BE" sz="5000" dirty="0">
                <a:solidFill>
                  <a:srgbClr val="000099"/>
                </a:solidFill>
              </a:rPr>
              <a:t> </a:t>
            </a:r>
            <a:r>
              <a:rPr lang="nl-BE" sz="5000" dirty="0" err="1">
                <a:solidFill>
                  <a:srgbClr val="000099"/>
                </a:solidFill>
              </a:rPr>
              <a:t>éventuellement</a:t>
            </a:r>
            <a:r>
              <a:rPr lang="nl-BE" sz="5000" dirty="0">
                <a:solidFill>
                  <a:srgbClr val="000099"/>
                </a:solidFill>
              </a:rPr>
              <a:t> </a:t>
            </a:r>
            <a:r>
              <a:rPr lang="nl-BE" sz="5000" dirty="0" err="1">
                <a:solidFill>
                  <a:srgbClr val="000099"/>
                </a:solidFill>
              </a:rPr>
              <a:t>donner</a:t>
            </a:r>
            <a:r>
              <a:rPr lang="nl-BE" sz="5000" dirty="0">
                <a:solidFill>
                  <a:srgbClr val="000099"/>
                </a:solidFill>
              </a:rPr>
              <a:t> </a:t>
            </a:r>
            <a:r>
              <a:rPr lang="nl-BE" sz="5000" dirty="0" err="1">
                <a:solidFill>
                  <a:srgbClr val="000099"/>
                </a:solidFill>
              </a:rPr>
              <a:t>une</a:t>
            </a:r>
            <a:r>
              <a:rPr lang="nl-BE" sz="5000" dirty="0">
                <a:solidFill>
                  <a:srgbClr val="000099"/>
                </a:solidFill>
              </a:rPr>
              <a:t> aide </a:t>
            </a:r>
            <a:r>
              <a:rPr lang="nl-BE" sz="5000" dirty="0" err="1">
                <a:solidFill>
                  <a:srgbClr val="000099"/>
                </a:solidFill>
              </a:rPr>
              <a:t>financière</a:t>
            </a:r>
            <a:endParaRPr lang="nl-BE" sz="5000" dirty="0">
              <a:solidFill>
                <a:srgbClr val="000099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nl-BE" sz="5000" dirty="0">
              <a:solidFill>
                <a:srgbClr val="00B050"/>
              </a:solidFill>
            </a:endParaRPr>
          </a:p>
          <a:p>
            <a:pPr marL="571500" indent="-571500" algn="l">
              <a:buFontTx/>
              <a:buChar char="-"/>
            </a:pPr>
            <a:endParaRPr lang="nl-BE" sz="4000" dirty="0">
              <a:solidFill>
                <a:srgbClr val="320886"/>
              </a:solidFill>
            </a:endParaRPr>
          </a:p>
          <a:p>
            <a:pPr algn="l"/>
            <a:endParaRPr lang="nl-BE" sz="4000" dirty="0">
              <a:solidFill>
                <a:srgbClr val="320886"/>
              </a:solidFill>
            </a:endParaRPr>
          </a:p>
        </p:txBody>
      </p:sp>
      <p:pic>
        <p:nvPicPr>
          <p:cNvPr id="5" name="Picture 2" descr="lionlogo_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7643"/>
            <a:ext cx="1152128" cy="10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734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1" y="446807"/>
            <a:ext cx="7704856" cy="1470025"/>
          </a:xfrm>
        </p:spPr>
        <p:txBody>
          <a:bodyPr>
            <a:noAutofit/>
          </a:bodyPr>
          <a:lstStyle/>
          <a:p>
            <a:pPr algn="l"/>
            <a:r>
              <a:rPr lang="nl-BE" sz="4600" dirty="0">
                <a:solidFill>
                  <a:srgbClr val="000099"/>
                </a:solidFill>
              </a:rPr>
              <a:t> </a:t>
            </a:r>
            <a:r>
              <a:rPr lang="nl-BE" sz="4600" dirty="0" err="1">
                <a:solidFill>
                  <a:srgbClr val="000099"/>
                </a:solidFill>
              </a:rPr>
              <a:t>Qu’attendons</a:t>
            </a:r>
            <a:r>
              <a:rPr lang="nl-BE" sz="4600" dirty="0">
                <a:solidFill>
                  <a:srgbClr val="000099"/>
                </a:solidFill>
              </a:rPr>
              <a:t> </a:t>
            </a:r>
            <a:r>
              <a:rPr lang="nl-BE" sz="4600" dirty="0" err="1">
                <a:solidFill>
                  <a:srgbClr val="000099"/>
                </a:solidFill>
              </a:rPr>
              <a:t>nous</a:t>
            </a:r>
            <a:r>
              <a:rPr lang="nl-BE" sz="4600" dirty="0">
                <a:solidFill>
                  <a:srgbClr val="000099"/>
                </a:solidFill>
              </a:rPr>
              <a:t> de </a:t>
            </a:r>
            <a:r>
              <a:rPr lang="nl-BE" sz="4600" dirty="0" err="1">
                <a:solidFill>
                  <a:srgbClr val="000099"/>
                </a:solidFill>
              </a:rPr>
              <a:t>vous</a:t>
            </a:r>
            <a:r>
              <a:rPr lang="nl-BE" sz="4600" dirty="0">
                <a:solidFill>
                  <a:srgbClr val="000099"/>
                </a:solidFill>
              </a:rPr>
              <a:t> 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2105650"/>
            <a:ext cx="7992888" cy="4752350"/>
          </a:xfrm>
        </p:spPr>
        <p:txBody>
          <a:bodyPr>
            <a:normAutofit/>
          </a:bodyPr>
          <a:lstStyle/>
          <a:p>
            <a:r>
              <a:rPr lang="nl-BE" sz="4000" dirty="0" err="1">
                <a:solidFill>
                  <a:srgbClr val="320886"/>
                </a:solidFill>
              </a:rPr>
              <a:t>Une</a:t>
            </a:r>
            <a:r>
              <a:rPr lang="nl-BE" sz="4000" dirty="0">
                <a:solidFill>
                  <a:srgbClr val="320886"/>
                </a:solidFill>
              </a:rPr>
              <a:t> </a:t>
            </a:r>
            <a:r>
              <a:rPr lang="nl-BE" sz="4000" dirty="0" err="1">
                <a:solidFill>
                  <a:srgbClr val="320886"/>
                </a:solidFill>
              </a:rPr>
              <a:t>participation</a:t>
            </a:r>
            <a:r>
              <a:rPr lang="nl-BE" sz="4000" dirty="0">
                <a:solidFill>
                  <a:srgbClr val="320886"/>
                </a:solidFill>
              </a:rPr>
              <a:t> </a:t>
            </a:r>
            <a:r>
              <a:rPr lang="nl-BE" sz="4000" dirty="0" err="1">
                <a:solidFill>
                  <a:srgbClr val="320886"/>
                </a:solidFill>
              </a:rPr>
              <a:t>nombreuse</a:t>
            </a:r>
            <a:endParaRPr lang="nl-BE" sz="4000" dirty="0">
              <a:solidFill>
                <a:srgbClr val="320886"/>
              </a:solidFill>
            </a:endParaRPr>
          </a:p>
          <a:p>
            <a:pPr marL="457200" indent="-457200" algn="l">
              <a:buFontTx/>
              <a:buChar char="-"/>
            </a:pPr>
            <a:endParaRPr lang="nl-BE" sz="4000" dirty="0">
              <a:solidFill>
                <a:srgbClr val="320886"/>
              </a:solidFill>
            </a:endParaRPr>
          </a:p>
        </p:txBody>
      </p:sp>
      <p:pic>
        <p:nvPicPr>
          <p:cNvPr id="5" name="Picture 2" descr="http://s1.hbvl.be/ahimgpath/assets_img_gvl/2011/07/03/1916147/schueremans-verhuis-van-festivallocatie-ten-vroegste-in-2013-id1865506-1000x800-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4892637" cy="332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onlogo_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35625"/>
            <a:ext cx="1152128" cy="10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6438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0" y="620687"/>
            <a:ext cx="7812361" cy="932909"/>
          </a:xfrm>
        </p:spPr>
        <p:txBody>
          <a:bodyPr>
            <a:noAutofit/>
          </a:bodyPr>
          <a:lstStyle/>
          <a:p>
            <a:pPr algn="l"/>
            <a:r>
              <a:rPr lang="nl-BE" sz="4600" dirty="0">
                <a:solidFill>
                  <a:srgbClr val="000099"/>
                </a:solidFill>
              </a:rPr>
              <a:t> </a:t>
            </a:r>
            <a:r>
              <a:rPr lang="nl-BE" sz="4600" dirty="0" err="1">
                <a:solidFill>
                  <a:srgbClr val="000099"/>
                </a:solidFill>
              </a:rPr>
              <a:t>Qu’attendons</a:t>
            </a:r>
            <a:r>
              <a:rPr lang="nl-BE" sz="4600" dirty="0">
                <a:solidFill>
                  <a:srgbClr val="000099"/>
                </a:solidFill>
              </a:rPr>
              <a:t> </a:t>
            </a:r>
            <a:r>
              <a:rPr lang="nl-BE" sz="4600" dirty="0" err="1">
                <a:solidFill>
                  <a:srgbClr val="000099"/>
                </a:solidFill>
              </a:rPr>
              <a:t>nous</a:t>
            </a:r>
            <a:r>
              <a:rPr lang="nl-BE" sz="4600" dirty="0">
                <a:solidFill>
                  <a:srgbClr val="000099"/>
                </a:solidFill>
              </a:rPr>
              <a:t> de </a:t>
            </a:r>
            <a:r>
              <a:rPr lang="nl-BE" sz="4600" dirty="0" err="1">
                <a:solidFill>
                  <a:srgbClr val="000099"/>
                </a:solidFill>
              </a:rPr>
              <a:t>vous</a:t>
            </a:r>
            <a:r>
              <a:rPr lang="nl-BE" sz="4600" dirty="0">
                <a:solidFill>
                  <a:srgbClr val="000099"/>
                </a:solidFill>
              </a:rPr>
              <a:t> 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640960" cy="4032448"/>
          </a:xfrm>
        </p:spPr>
        <p:txBody>
          <a:bodyPr>
            <a:normAutofit/>
          </a:bodyPr>
          <a:lstStyle/>
          <a:p>
            <a:r>
              <a:rPr lang="nl-BE" sz="5000" dirty="0">
                <a:solidFill>
                  <a:srgbClr val="320886"/>
                </a:solidFill>
              </a:rPr>
              <a:t>La recherche de </a:t>
            </a:r>
            <a:r>
              <a:rPr lang="nl-BE" sz="5000" dirty="0" err="1">
                <a:solidFill>
                  <a:srgbClr val="320886"/>
                </a:solidFill>
              </a:rPr>
              <a:t>projets</a:t>
            </a:r>
            <a:r>
              <a:rPr lang="nl-BE" sz="5000" dirty="0">
                <a:solidFill>
                  <a:srgbClr val="320886"/>
                </a:solidFill>
              </a:rPr>
              <a:t> </a:t>
            </a:r>
            <a:r>
              <a:rPr lang="nl-BE" sz="5000" dirty="0" err="1">
                <a:solidFill>
                  <a:srgbClr val="320886"/>
                </a:solidFill>
              </a:rPr>
              <a:t>sociaux</a:t>
            </a:r>
            <a:r>
              <a:rPr lang="nl-BE" sz="5000" dirty="0">
                <a:solidFill>
                  <a:srgbClr val="320886"/>
                </a:solidFill>
              </a:rPr>
              <a:t> </a:t>
            </a:r>
            <a:r>
              <a:rPr lang="nl-BE" sz="4000" dirty="0">
                <a:solidFill>
                  <a:srgbClr val="320886"/>
                </a:solidFill>
              </a:rPr>
              <a:t>     </a:t>
            </a:r>
          </a:p>
          <a:p>
            <a:r>
              <a:rPr lang="nl-BE" sz="4000" dirty="0">
                <a:solidFill>
                  <a:srgbClr val="320886"/>
                </a:solidFill>
              </a:rPr>
              <a:t> </a:t>
            </a:r>
            <a:r>
              <a:rPr lang="nl-BE" sz="3600" dirty="0" err="1">
                <a:solidFill>
                  <a:srgbClr val="320886"/>
                </a:solidFill>
              </a:rPr>
              <a:t>associations</a:t>
            </a:r>
            <a:r>
              <a:rPr lang="nl-BE" sz="3600" dirty="0">
                <a:solidFill>
                  <a:srgbClr val="320886"/>
                </a:solidFill>
              </a:rPr>
              <a:t> </a:t>
            </a:r>
            <a:r>
              <a:rPr lang="nl-BE" sz="3600" dirty="0" err="1">
                <a:solidFill>
                  <a:srgbClr val="320886"/>
                </a:solidFill>
              </a:rPr>
              <a:t>ou</a:t>
            </a:r>
            <a:r>
              <a:rPr lang="nl-BE" sz="3600" dirty="0">
                <a:solidFill>
                  <a:srgbClr val="320886"/>
                </a:solidFill>
              </a:rPr>
              <a:t> </a:t>
            </a:r>
            <a:r>
              <a:rPr lang="nl-BE" sz="3600" dirty="0" err="1">
                <a:solidFill>
                  <a:srgbClr val="320886"/>
                </a:solidFill>
              </a:rPr>
              <a:t>personnes</a:t>
            </a:r>
            <a:endParaRPr lang="nl-BE" sz="3600" dirty="0">
              <a:solidFill>
                <a:srgbClr val="320886"/>
              </a:solidFill>
            </a:endParaRPr>
          </a:p>
          <a:p>
            <a:endParaRPr lang="nl-BE" sz="4000" dirty="0">
              <a:solidFill>
                <a:srgbClr val="320886"/>
              </a:solidFill>
            </a:endParaRPr>
          </a:p>
          <a:p>
            <a:r>
              <a:rPr lang="nl-BE" sz="4000" dirty="0" err="1">
                <a:solidFill>
                  <a:srgbClr val="320886"/>
                </a:solidFill>
              </a:rPr>
              <a:t>qui</a:t>
            </a:r>
            <a:r>
              <a:rPr lang="nl-BE" sz="4000" dirty="0">
                <a:solidFill>
                  <a:srgbClr val="320886"/>
                </a:solidFill>
              </a:rPr>
              <a:t> </a:t>
            </a:r>
            <a:r>
              <a:rPr lang="nl-BE" sz="4000" dirty="0" err="1">
                <a:solidFill>
                  <a:srgbClr val="320886"/>
                </a:solidFill>
              </a:rPr>
              <a:t>peuvent</a:t>
            </a:r>
            <a:r>
              <a:rPr lang="nl-BE" sz="4000" dirty="0">
                <a:solidFill>
                  <a:srgbClr val="320886"/>
                </a:solidFill>
              </a:rPr>
              <a:t> </a:t>
            </a:r>
            <a:r>
              <a:rPr lang="nl-BE" sz="4000" dirty="0" err="1">
                <a:solidFill>
                  <a:srgbClr val="320886"/>
                </a:solidFill>
              </a:rPr>
              <a:t>être</a:t>
            </a:r>
            <a:r>
              <a:rPr lang="nl-BE" sz="4000" dirty="0">
                <a:solidFill>
                  <a:srgbClr val="320886"/>
                </a:solidFill>
              </a:rPr>
              <a:t> aidé</a:t>
            </a:r>
            <a:r>
              <a:rPr lang="nl-BE" sz="4000" b="1" u="sng" dirty="0">
                <a:solidFill>
                  <a:srgbClr val="320886"/>
                </a:solidFill>
              </a:rPr>
              <a:t> par </a:t>
            </a:r>
            <a:r>
              <a:rPr lang="nl-BE" sz="4000" b="1" u="sng" dirty="0" err="1">
                <a:solidFill>
                  <a:srgbClr val="320886"/>
                </a:solidFill>
              </a:rPr>
              <a:t>vous</a:t>
            </a:r>
            <a:endParaRPr lang="nl-BE" sz="4000" b="1" u="sng" dirty="0">
              <a:solidFill>
                <a:srgbClr val="320886"/>
              </a:solidFill>
            </a:endParaRPr>
          </a:p>
          <a:p>
            <a:pPr algn="l"/>
            <a:endParaRPr lang="nl-BE" sz="4000" dirty="0">
              <a:solidFill>
                <a:srgbClr val="320886"/>
              </a:solidFill>
            </a:endParaRPr>
          </a:p>
          <a:p>
            <a:pPr algn="l"/>
            <a:endParaRPr lang="nl-BE" sz="4000" dirty="0">
              <a:solidFill>
                <a:srgbClr val="320886"/>
              </a:solidFill>
            </a:endParaRPr>
          </a:p>
          <a:p>
            <a:pPr marL="457200" indent="-457200" algn="l">
              <a:buFontTx/>
              <a:buChar char="-"/>
            </a:pPr>
            <a:endParaRPr lang="nl-BE" sz="4000" dirty="0">
              <a:solidFill>
                <a:srgbClr val="320886"/>
              </a:solidFill>
            </a:endParaRPr>
          </a:p>
        </p:txBody>
      </p:sp>
      <p:pic>
        <p:nvPicPr>
          <p:cNvPr id="5" name="Picture 2" descr="lionlogo_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0" y="461208"/>
            <a:ext cx="1152128" cy="10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48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640" y="620687"/>
            <a:ext cx="7812361" cy="932909"/>
          </a:xfrm>
        </p:spPr>
        <p:txBody>
          <a:bodyPr>
            <a:noAutofit/>
          </a:bodyPr>
          <a:lstStyle/>
          <a:p>
            <a:pPr algn="l"/>
            <a:r>
              <a:rPr lang="nl-BE" sz="4600" dirty="0">
                <a:solidFill>
                  <a:srgbClr val="000099"/>
                </a:solidFill>
              </a:rPr>
              <a:t> </a:t>
            </a:r>
            <a:r>
              <a:rPr lang="nl-BE" sz="4600" dirty="0" err="1">
                <a:solidFill>
                  <a:srgbClr val="000099"/>
                </a:solidFill>
              </a:rPr>
              <a:t>Quel</a:t>
            </a:r>
            <a:r>
              <a:rPr lang="nl-BE" sz="4600" dirty="0">
                <a:solidFill>
                  <a:srgbClr val="000099"/>
                </a:solidFill>
              </a:rPr>
              <a:t> </a:t>
            </a:r>
            <a:r>
              <a:rPr lang="nl-BE" sz="4600" dirty="0" err="1">
                <a:solidFill>
                  <a:srgbClr val="000099"/>
                </a:solidFill>
              </a:rPr>
              <a:t>est</a:t>
            </a:r>
            <a:r>
              <a:rPr lang="nl-BE" sz="4600" dirty="0">
                <a:solidFill>
                  <a:srgbClr val="000099"/>
                </a:solidFill>
              </a:rPr>
              <a:t> </a:t>
            </a:r>
            <a:r>
              <a:rPr lang="nl-BE" sz="4600" dirty="0" err="1">
                <a:solidFill>
                  <a:srgbClr val="000099"/>
                </a:solidFill>
              </a:rPr>
              <a:t>notre</a:t>
            </a:r>
            <a:r>
              <a:rPr lang="nl-BE" sz="4600" dirty="0">
                <a:solidFill>
                  <a:srgbClr val="000099"/>
                </a:solidFill>
              </a:rPr>
              <a:t> engagement 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640960" cy="4032448"/>
          </a:xfrm>
        </p:spPr>
        <p:txBody>
          <a:bodyPr>
            <a:normAutofit/>
          </a:bodyPr>
          <a:lstStyle/>
          <a:p>
            <a:r>
              <a:rPr lang="fr-FR" sz="5000" dirty="0">
                <a:solidFill>
                  <a:srgbClr val="320886"/>
                </a:solidFill>
              </a:rPr>
              <a:t>Grâce à vous, nous apportons </a:t>
            </a:r>
          </a:p>
          <a:p>
            <a:r>
              <a:rPr lang="fr-FR" sz="5000" dirty="0">
                <a:solidFill>
                  <a:srgbClr val="320886"/>
                </a:solidFill>
              </a:rPr>
              <a:t>un soutien financier </a:t>
            </a:r>
          </a:p>
          <a:p>
            <a:r>
              <a:rPr lang="fr-FR" sz="5000" dirty="0">
                <a:solidFill>
                  <a:srgbClr val="320886"/>
                </a:solidFill>
              </a:rPr>
              <a:t>aux projets retenus par le jury</a:t>
            </a:r>
            <a:endParaRPr lang="nl-BE" sz="5000" dirty="0">
              <a:solidFill>
                <a:srgbClr val="320886"/>
              </a:solidFill>
            </a:endParaRPr>
          </a:p>
          <a:p>
            <a:endParaRPr lang="nl-BE" sz="5000" dirty="0">
              <a:solidFill>
                <a:srgbClr val="320886"/>
              </a:solidFill>
            </a:endParaRPr>
          </a:p>
          <a:p>
            <a:endParaRPr lang="nl-BE" sz="4000" dirty="0">
              <a:solidFill>
                <a:srgbClr val="320886"/>
              </a:solidFill>
            </a:endParaRPr>
          </a:p>
          <a:p>
            <a:pPr algn="l"/>
            <a:endParaRPr lang="nl-BE" sz="4000" dirty="0">
              <a:solidFill>
                <a:srgbClr val="320886"/>
              </a:solidFill>
            </a:endParaRPr>
          </a:p>
          <a:p>
            <a:pPr algn="l"/>
            <a:endParaRPr lang="nl-BE" sz="4000" dirty="0">
              <a:solidFill>
                <a:srgbClr val="320886"/>
              </a:solidFill>
            </a:endParaRPr>
          </a:p>
          <a:p>
            <a:pPr marL="457200" indent="-457200" algn="l">
              <a:buFontTx/>
              <a:buChar char="-"/>
            </a:pPr>
            <a:endParaRPr lang="nl-BE" sz="4000" dirty="0">
              <a:solidFill>
                <a:srgbClr val="320886"/>
              </a:solidFill>
            </a:endParaRPr>
          </a:p>
        </p:txBody>
      </p:sp>
      <p:pic>
        <p:nvPicPr>
          <p:cNvPr id="5" name="Picture 2" descr="lionlogo_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0" y="461208"/>
            <a:ext cx="1152128" cy="10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2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1760" y="446807"/>
            <a:ext cx="6046440" cy="906229"/>
          </a:xfrm>
        </p:spPr>
        <p:txBody>
          <a:bodyPr>
            <a:noAutofit/>
          </a:bodyPr>
          <a:lstStyle/>
          <a:p>
            <a:pPr algn="l"/>
            <a:r>
              <a:rPr lang="nl-NL" sz="3200" dirty="0">
                <a:solidFill>
                  <a:srgbClr val="000099"/>
                </a:solidFill>
              </a:rPr>
              <a:t> </a:t>
            </a:r>
            <a:r>
              <a:rPr lang="fr-FR" sz="3200" dirty="0">
                <a:solidFill>
                  <a:srgbClr val="000099"/>
                </a:solidFill>
              </a:rPr>
              <a:t>Critères d'évaluation et de projet</a:t>
            </a:r>
            <a:endParaRPr lang="nl-BE" sz="3200" dirty="0">
              <a:solidFill>
                <a:srgbClr val="000099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1353036"/>
            <a:ext cx="7992888" cy="5504964"/>
          </a:xfrm>
        </p:spPr>
        <p:txBody>
          <a:bodyPr>
            <a:normAutofit/>
          </a:bodyPr>
          <a:lstStyle/>
          <a:p>
            <a:pPr lvl="1" algn="l"/>
            <a:endParaRPr lang="fr-FR" sz="2000" b="1" dirty="0">
              <a:solidFill>
                <a:srgbClr val="320886"/>
              </a:solidFill>
            </a:endParaRPr>
          </a:p>
          <a:p>
            <a:pPr lvl="1" algn="l"/>
            <a:r>
              <a:rPr lang="fr-FR" sz="2400" b="1" dirty="0">
                <a:solidFill>
                  <a:srgbClr val="320886"/>
                </a:solidFill>
              </a:rPr>
              <a:t>Ancrage local : rayon de 20 km autour de </a:t>
            </a:r>
            <a:r>
              <a:rPr lang="fr-FR" sz="2400" b="1" dirty="0" err="1">
                <a:solidFill>
                  <a:srgbClr val="320886"/>
                </a:solidFill>
              </a:rPr>
              <a:t>xxxx</a:t>
            </a:r>
            <a:endParaRPr lang="fr-FR" sz="2400" b="1" dirty="0">
              <a:solidFill>
                <a:srgbClr val="320886"/>
              </a:solidFill>
            </a:endParaRPr>
          </a:p>
          <a:p>
            <a:pPr lvl="1" algn="l"/>
            <a:endParaRPr lang="fr-FR" sz="2400" b="1" dirty="0">
              <a:solidFill>
                <a:srgbClr val="320886"/>
              </a:solidFill>
            </a:endParaRPr>
          </a:p>
          <a:p>
            <a:pPr lvl="1" algn="l"/>
            <a:r>
              <a:rPr lang="fr-FR" sz="2400" b="1" dirty="0">
                <a:solidFill>
                  <a:srgbClr val="320886"/>
                </a:solidFill>
              </a:rPr>
              <a:t>Travail en groupe: Classe ou minimum 3 personnes</a:t>
            </a:r>
          </a:p>
          <a:p>
            <a:pPr lvl="1" algn="l"/>
            <a:endParaRPr lang="fr-FR" sz="2400" b="1" dirty="0">
              <a:solidFill>
                <a:srgbClr val="320886"/>
              </a:solidFill>
            </a:endParaRPr>
          </a:p>
          <a:p>
            <a:pPr lvl="1" algn="l"/>
            <a:r>
              <a:rPr lang="fr-FR" sz="2400" b="1" dirty="0">
                <a:solidFill>
                  <a:srgbClr val="320886"/>
                </a:solidFill>
              </a:rPr>
              <a:t>Critères d'évaluation (jugement)</a:t>
            </a:r>
          </a:p>
          <a:p>
            <a:pPr lvl="1" algn="l"/>
            <a:r>
              <a:rPr lang="fr-FR" sz="2000" b="1" dirty="0">
                <a:solidFill>
                  <a:srgbClr val="320886"/>
                </a:solidFill>
              </a:rPr>
              <a:t>	motivation du choix (pourquoi proposez-vous ce projet ?</a:t>
            </a:r>
          </a:p>
          <a:p>
            <a:pPr lvl="1" algn="l"/>
            <a:r>
              <a:rPr lang="fr-FR" sz="2000" b="1" dirty="0">
                <a:solidFill>
                  <a:srgbClr val="320886"/>
                </a:solidFill>
              </a:rPr>
              <a:t>	élaboration du projet (comment élaborez-vous le projet en 	termes concrets ?)</a:t>
            </a:r>
          </a:p>
          <a:p>
            <a:pPr lvl="1" algn="l"/>
            <a:r>
              <a:rPr lang="fr-FR" sz="2000" b="1" dirty="0">
                <a:solidFill>
                  <a:srgbClr val="320886"/>
                </a:solidFill>
              </a:rPr>
              <a:t>	impact du soutien (quel est le résultat de votre travail et de votre 	soutien ?)</a:t>
            </a:r>
          </a:p>
          <a:p>
            <a:pPr lvl="1" algn="l"/>
            <a:r>
              <a:rPr lang="fr-FR" sz="2000" b="1" dirty="0">
                <a:solidFill>
                  <a:srgbClr val="320886"/>
                </a:solidFill>
              </a:rPr>
              <a:t>	présentation du projet (comment allez-vous le présenter au jury)</a:t>
            </a:r>
            <a:endParaRPr lang="nl-BE" sz="2000" b="1" dirty="0">
              <a:solidFill>
                <a:srgbClr val="320886"/>
              </a:solidFill>
            </a:endParaRPr>
          </a:p>
          <a:p>
            <a:pPr lvl="1" algn="l"/>
            <a:endParaRPr lang="nl-BE" sz="4000" dirty="0">
              <a:solidFill>
                <a:srgbClr val="320886"/>
              </a:solidFill>
            </a:endParaRPr>
          </a:p>
          <a:p>
            <a:pPr lvl="1" algn="l"/>
            <a:endParaRPr lang="nl-BE" sz="4000" dirty="0">
              <a:solidFill>
                <a:srgbClr val="320886"/>
              </a:solidFill>
            </a:endParaRPr>
          </a:p>
        </p:txBody>
      </p:sp>
      <p:pic>
        <p:nvPicPr>
          <p:cNvPr id="6" name="Picture 2" descr="lionlogo_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6" y="260648"/>
            <a:ext cx="1152128" cy="10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708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3688" y="446807"/>
            <a:ext cx="6694512" cy="893961"/>
          </a:xfrm>
        </p:spPr>
        <p:txBody>
          <a:bodyPr>
            <a:noAutofit/>
          </a:bodyPr>
          <a:lstStyle/>
          <a:p>
            <a:r>
              <a:rPr lang="nl-BE" sz="4800" dirty="0">
                <a:solidFill>
                  <a:srgbClr val="000099"/>
                </a:solidFill>
              </a:rPr>
              <a:t>Timing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676456" cy="515719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BE" sz="4000" dirty="0" err="1">
                <a:solidFill>
                  <a:srgbClr val="320886"/>
                </a:solidFill>
              </a:rPr>
              <a:t>Inscription</a:t>
            </a:r>
            <a:r>
              <a:rPr lang="nl-BE" sz="4000" dirty="0">
                <a:solidFill>
                  <a:srgbClr val="320886"/>
                </a:solidFill>
              </a:rPr>
              <a:t> par …</a:t>
            </a:r>
            <a:endParaRPr lang="nl-B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l">
              <a:buFontTx/>
              <a:buChar char="-"/>
            </a:pPr>
            <a:r>
              <a:rPr lang="nl-BE" dirty="0">
                <a:solidFill>
                  <a:srgbClr val="320886"/>
                </a:solidFill>
              </a:rPr>
              <a:t>Le </a:t>
            </a:r>
            <a:r>
              <a:rPr lang="nl-BE" dirty="0" err="1">
                <a:solidFill>
                  <a:srgbClr val="320886"/>
                </a:solidFill>
              </a:rPr>
              <a:t>professeur</a:t>
            </a:r>
            <a:r>
              <a:rPr lang="nl-BE" dirty="0">
                <a:solidFill>
                  <a:srgbClr val="320886"/>
                </a:solidFill>
              </a:rPr>
              <a:t> </a:t>
            </a:r>
            <a:r>
              <a:rPr lang="nl-BE" dirty="0" err="1">
                <a:solidFill>
                  <a:srgbClr val="320886"/>
                </a:solidFill>
              </a:rPr>
              <a:t>coordonnateur</a:t>
            </a:r>
            <a:r>
              <a:rPr lang="nl-BE" dirty="0">
                <a:solidFill>
                  <a:srgbClr val="320886"/>
                </a:solidFill>
              </a:rPr>
              <a:t> </a:t>
            </a:r>
          </a:p>
          <a:p>
            <a:pPr lvl="1" algn="l"/>
            <a:r>
              <a:rPr lang="nl-BE" dirty="0">
                <a:solidFill>
                  <a:srgbClr val="320886"/>
                </a:solidFill>
              </a:rPr>
              <a:t>	en </a:t>
            </a:r>
            <a:r>
              <a:rPr lang="nl-BE" dirty="0" err="1">
                <a:solidFill>
                  <a:srgbClr val="320886"/>
                </a:solidFill>
              </a:rPr>
              <a:t>octobre</a:t>
            </a:r>
            <a:r>
              <a:rPr lang="nl-BE" dirty="0">
                <a:solidFill>
                  <a:srgbClr val="320886"/>
                </a:solidFill>
              </a:rPr>
              <a:t>, </a:t>
            </a:r>
            <a:r>
              <a:rPr lang="nl-BE" dirty="0" err="1">
                <a:solidFill>
                  <a:srgbClr val="320886"/>
                </a:solidFill>
              </a:rPr>
              <a:t>novembre</a:t>
            </a:r>
            <a:endParaRPr lang="nl-BE" sz="2200" dirty="0">
              <a:solidFill>
                <a:srgbClr val="320886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BE" sz="4000" dirty="0">
                <a:solidFill>
                  <a:srgbClr val="320886"/>
                </a:solidFill>
              </a:rPr>
              <a:t>1</a:t>
            </a:r>
            <a:r>
              <a:rPr lang="nl-BE" sz="4000" baseline="30000" dirty="0">
                <a:solidFill>
                  <a:srgbClr val="320886"/>
                </a:solidFill>
              </a:rPr>
              <a:t>e</a:t>
            </a:r>
            <a:r>
              <a:rPr lang="nl-BE" sz="4000" dirty="0">
                <a:solidFill>
                  <a:srgbClr val="320886"/>
                </a:solidFill>
              </a:rPr>
              <a:t> </a:t>
            </a:r>
            <a:r>
              <a:rPr lang="nl-BE" sz="4000" dirty="0" err="1">
                <a:solidFill>
                  <a:srgbClr val="320886"/>
                </a:solidFill>
              </a:rPr>
              <a:t>évaluation</a:t>
            </a:r>
            <a:r>
              <a:rPr lang="nl-BE" sz="4000" dirty="0">
                <a:solidFill>
                  <a:srgbClr val="320886"/>
                </a:solidFill>
              </a:rPr>
              <a:t>(par </a:t>
            </a:r>
            <a:r>
              <a:rPr lang="nl-BE" sz="4000" dirty="0" err="1">
                <a:solidFill>
                  <a:srgbClr val="320886"/>
                </a:solidFill>
              </a:rPr>
              <a:t>école</a:t>
            </a:r>
            <a:r>
              <a:rPr lang="nl-BE" sz="4000" dirty="0">
                <a:solidFill>
                  <a:srgbClr val="320886"/>
                </a:solidFill>
              </a:rPr>
              <a:t>)</a:t>
            </a:r>
            <a:endParaRPr lang="nl-B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l">
              <a:buFontTx/>
              <a:buChar char="-"/>
            </a:pPr>
            <a:r>
              <a:rPr lang="nl-BE" dirty="0" err="1">
                <a:solidFill>
                  <a:srgbClr val="320886"/>
                </a:solidFill>
              </a:rPr>
              <a:t>presentation</a:t>
            </a:r>
            <a:r>
              <a:rPr lang="nl-BE" dirty="0">
                <a:solidFill>
                  <a:srgbClr val="320886"/>
                </a:solidFill>
              </a:rPr>
              <a:t> à </a:t>
            </a:r>
            <a:r>
              <a:rPr lang="nl-BE" dirty="0" err="1">
                <a:solidFill>
                  <a:srgbClr val="320886"/>
                </a:solidFill>
              </a:rPr>
              <a:t>l’école</a:t>
            </a:r>
            <a:r>
              <a:rPr lang="nl-BE" dirty="0">
                <a:solidFill>
                  <a:srgbClr val="320886"/>
                </a:solidFill>
              </a:rPr>
              <a:t> fin </a:t>
            </a:r>
            <a:r>
              <a:rPr lang="nl-BE" dirty="0" err="1">
                <a:solidFill>
                  <a:srgbClr val="320886"/>
                </a:solidFill>
              </a:rPr>
              <a:t>février</a:t>
            </a:r>
            <a:r>
              <a:rPr lang="nl-BE" dirty="0">
                <a:solidFill>
                  <a:srgbClr val="320886"/>
                </a:solidFill>
              </a:rPr>
              <a:t> ( date à </a:t>
            </a:r>
            <a:r>
              <a:rPr lang="nl-BE" dirty="0" err="1">
                <a:solidFill>
                  <a:srgbClr val="320886"/>
                </a:solidFill>
              </a:rPr>
              <a:t>convenir</a:t>
            </a:r>
            <a:r>
              <a:rPr lang="nl-BE" dirty="0">
                <a:solidFill>
                  <a:srgbClr val="320886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BE" sz="4000" dirty="0">
                <a:solidFill>
                  <a:srgbClr val="320886"/>
                </a:solidFill>
              </a:rPr>
              <a:t>Finale : </a:t>
            </a:r>
            <a:r>
              <a:rPr lang="nl-BE" sz="4000" dirty="0" err="1">
                <a:solidFill>
                  <a:srgbClr val="320886"/>
                </a:solidFill>
              </a:rPr>
              <a:t>presentation</a:t>
            </a:r>
            <a:r>
              <a:rPr lang="nl-BE" sz="4000" dirty="0">
                <a:solidFill>
                  <a:srgbClr val="320886"/>
                </a:solidFill>
              </a:rPr>
              <a:t> </a:t>
            </a:r>
            <a:r>
              <a:rPr lang="nl-BE" sz="4000" dirty="0" err="1">
                <a:solidFill>
                  <a:srgbClr val="320886"/>
                </a:solidFill>
              </a:rPr>
              <a:t>devant</a:t>
            </a:r>
            <a:r>
              <a:rPr lang="nl-BE" sz="4000" dirty="0">
                <a:solidFill>
                  <a:srgbClr val="320886"/>
                </a:solidFill>
              </a:rPr>
              <a:t> jury </a:t>
            </a:r>
            <a:r>
              <a:rPr lang="nl-BE" sz="4000" dirty="0" err="1">
                <a:solidFill>
                  <a:srgbClr val="320886"/>
                </a:solidFill>
              </a:rPr>
              <a:t>suivi</a:t>
            </a:r>
            <a:r>
              <a:rPr lang="nl-BE" sz="4000" dirty="0">
                <a:solidFill>
                  <a:srgbClr val="320886"/>
                </a:solidFill>
              </a:rPr>
              <a:t> de la remise de prix et </a:t>
            </a:r>
            <a:r>
              <a:rPr lang="nl-BE" sz="4000" dirty="0" err="1">
                <a:solidFill>
                  <a:srgbClr val="320886"/>
                </a:solidFill>
              </a:rPr>
              <a:t>réception</a:t>
            </a:r>
            <a:r>
              <a:rPr lang="nl-BE" sz="4000" dirty="0">
                <a:solidFill>
                  <a:srgbClr val="320886"/>
                </a:solidFill>
              </a:rPr>
              <a:t> </a:t>
            </a:r>
            <a:r>
              <a:rPr lang="nl-BE" sz="4000" dirty="0" err="1">
                <a:solidFill>
                  <a:srgbClr val="320886"/>
                </a:solidFill>
              </a:rPr>
              <a:t>un</a:t>
            </a:r>
            <a:r>
              <a:rPr lang="nl-BE" sz="4000" dirty="0">
                <a:solidFill>
                  <a:srgbClr val="320886"/>
                </a:solidFill>
              </a:rPr>
              <a:t> </a:t>
            </a:r>
            <a:r>
              <a:rPr lang="nl-BE" sz="4000" dirty="0" err="1">
                <a:solidFill>
                  <a:srgbClr val="320886"/>
                </a:solidFill>
              </a:rPr>
              <a:t>samedi</a:t>
            </a:r>
            <a:r>
              <a:rPr lang="nl-BE" sz="4000" dirty="0">
                <a:solidFill>
                  <a:srgbClr val="320886"/>
                </a:solidFill>
              </a:rPr>
              <a:t> en </a:t>
            </a:r>
            <a:r>
              <a:rPr lang="nl-BE" sz="4000" dirty="0" err="1">
                <a:solidFill>
                  <a:srgbClr val="320886"/>
                </a:solidFill>
              </a:rPr>
              <a:t>avril</a:t>
            </a:r>
            <a:r>
              <a:rPr lang="nl-BE" sz="4000" dirty="0">
                <a:solidFill>
                  <a:srgbClr val="320886"/>
                </a:solidFill>
              </a:rPr>
              <a:t> </a:t>
            </a:r>
          </a:p>
          <a:p>
            <a:pPr marL="457200" indent="-457200" algn="l">
              <a:buFontTx/>
              <a:buChar char="-"/>
            </a:pPr>
            <a:endParaRPr lang="nl-BE" sz="4000" dirty="0">
              <a:solidFill>
                <a:srgbClr val="320886"/>
              </a:solidFill>
            </a:endParaRPr>
          </a:p>
        </p:txBody>
      </p:sp>
      <p:pic>
        <p:nvPicPr>
          <p:cNvPr id="5" name="Picture 2" descr="lionlogo_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807"/>
            <a:ext cx="1152128" cy="10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4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39752" y="257988"/>
            <a:ext cx="6192688" cy="1470025"/>
          </a:xfrm>
        </p:spPr>
        <p:txBody>
          <a:bodyPr>
            <a:noAutofit/>
          </a:bodyPr>
          <a:lstStyle/>
          <a:p>
            <a:pPr algn="l"/>
            <a:r>
              <a:rPr lang="nl-BE" sz="4800" dirty="0">
                <a:solidFill>
                  <a:srgbClr val="000099"/>
                </a:solidFill>
              </a:rPr>
              <a:t> Type de </a:t>
            </a:r>
            <a:r>
              <a:rPr lang="nl-BE" sz="4800" dirty="0" err="1">
                <a:solidFill>
                  <a:srgbClr val="000099"/>
                </a:solidFill>
              </a:rPr>
              <a:t>présentation</a:t>
            </a:r>
            <a:r>
              <a:rPr lang="nl-BE" sz="4800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43554" y="1728013"/>
            <a:ext cx="8620934" cy="4941169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BE" sz="4000" dirty="0">
                <a:solidFill>
                  <a:srgbClr val="320886"/>
                </a:solidFill>
              </a:rPr>
              <a:t>A </a:t>
            </a:r>
            <a:r>
              <a:rPr lang="nl-BE" sz="4000" dirty="0" err="1">
                <a:solidFill>
                  <a:srgbClr val="320886"/>
                </a:solidFill>
              </a:rPr>
              <a:t>vous</a:t>
            </a:r>
            <a:r>
              <a:rPr lang="nl-BE" sz="4000" dirty="0">
                <a:solidFill>
                  <a:srgbClr val="320886"/>
                </a:solidFill>
              </a:rPr>
              <a:t> de </a:t>
            </a:r>
            <a:r>
              <a:rPr lang="nl-BE" sz="4000" dirty="0" err="1">
                <a:solidFill>
                  <a:srgbClr val="320886"/>
                </a:solidFill>
              </a:rPr>
              <a:t>choisir</a:t>
            </a:r>
            <a:r>
              <a:rPr lang="nl-BE" sz="4000" dirty="0">
                <a:solidFill>
                  <a:srgbClr val="320886"/>
                </a:solidFill>
              </a:rPr>
              <a:t> </a:t>
            </a:r>
            <a:r>
              <a:rPr lang="nl-BE" sz="4000" dirty="0" err="1">
                <a:solidFill>
                  <a:srgbClr val="320886"/>
                </a:solidFill>
              </a:rPr>
              <a:t>comment</a:t>
            </a:r>
            <a:r>
              <a:rPr lang="nl-BE" sz="4000" dirty="0">
                <a:solidFill>
                  <a:srgbClr val="320886"/>
                </a:solidFill>
              </a:rPr>
              <a:t> </a:t>
            </a:r>
            <a:r>
              <a:rPr lang="nl-BE" sz="4000" dirty="0" err="1">
                <a:solidFill>
                  <a:srgbClr val="320886"/>
                </a:solidFill>
              </a:rPr>
              <a:t>convaincre</a:t>
            </a:r>
            <a:r>
              <a:rPr lang="nl-BE" sz="4000" dirty="0">
                <a:solidFill>
                  <a:srgbClr val="320886"/>
                </a:solidFill>
              </a:rPr>
              <a:t> </a:t>
            </a:r>
            <a:r>
              <a:rPr lang="nl-BE" sz="4000" dirty="0" err="1">
                <a:solidFill>
                  <a:srgbClr val="320886"/>
                </a:solidFill>
              </a:rPr>
              <a:t>le</a:t>
            </a:r>
            <a:r>
              <a:rPr lang="nl-BE" sz="4000" dirty="0">
                <a:solidFill>
                  <a:srgbClr val="320886"/>
                </a:solidFill>
              </a:rPr>
              <a:t> jury: </a:t>
            </a:r>
            <a:r>
              <a:rPr lang="nl-BE" sz="2500" dirty="0" err="1">
                <a:solidFill>
                  <a:srgbClr val="320886"/>
                </a:solidFill>
              </a:rPr>
              <a:t>powerpoint</a:t>
            </a:r>
            <a:r>
              <a:rPr lang="nl-BE" sz="2500" dirty="0">
                <a:solidFill>
                  <a:srgbClr val="320886"/>
                </a:solidFill>
              </a:rPr>
              <a:t>, film,  </a:t>
            </a:r>
            <a:r>
              <a:rPr lang="nl-BE" sz="2500" dirty="0" err="1">
                <a:solidFill>
                  <a:srgbClr val="320886"/>
                </a:solidFill>
              </a:rPr>
              <a:t>mindmap</a:t>
            </a:r>
            <a:r>
              <a:rPr lang="nl-BE" sz="2500" dirty="0">
                <a:solidFill>
                  <a:srgbClr val="320886"/>
                </a:solidFill>
              </a:rPr>
              <a:t>…..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BE" sz="4000" dirty="0">
                <a:solidFill>
                  <a:srgbClr val="320886"/>
                </a:solidFill>
              </a:rPr>
              <a:t>Maximum10 minutes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BE" sz="4000" dirty="0" err="1">
                <a:solidFill>
                  <a:srgbClr val="320886"/>
                </a:solidFill>
              </a:rPr>
              <a:t>Critères</a:t>
            </a:r>
            <a:endParaRPr lang="nl-BE" sz="4000" dirty="0">
              <a:solidFill>
                <a:srgbClr val="320886"/>
              </a:solidFill>
            </a:endParaRPr>
          </a:p>
          <a:p>
            <a:pPr lvl="1" algn="l"/>
            <a:r>
              <a:rPr lang="fr-FR" sz="2400" b="1" dirty="0">
                <a:solidFill>
                  <a:srgbClr val="320886"/>
                </a:solidFill>
              </a:rPr>
              <a:t>	motivation du choix (pourquoi proposez-vous ce projet ?</a:t>
            </a:r>
          </a:p>
          <a:p>
            <a:pPr lvl="1" algn="l"/>
            <a:r>
              <a:rPr lang="fr-FR" sz="2400" b="1" dirty="0">
                <a:solidFill>
                  <a:srgbClr val="320886"/>
                </a:solidFill>
              </a:rPr>
              <a:t>	élaboration du projet (comment élaborez-vous le projet en 	termes concrets ?)</a:t>
            </a:r>
          </a:p>
          <a:p>
            <a:pPr lvl="1" algn="l"/>
            <a:r>
              <a:rPr lang="fr-FR" sz="2400" b="1" dirty="0">
                <a:solidFill>
                  <a:srgbClr val="320886"/>
                </a:solidFill>
              </a:rPr>
              <a:t>	impact du soutien (quel est le résultat de votre travail et de 	votre soutien ?)</a:t>
            </a:r>
          </a:p>
          <a:p>
            <a:pPr lvl="1" algn="l"/>
            <a:r>
              <a:rPr lang="fr-FR" sz="2400" b="1" dirty="0">
                <a:solidFill>
                  <a:srgbClr val="320886"/>
                </a:solidFill>
              </a:rPr>
              <a:t>	présentation du jury</a:t>
            </a:r>
            <a:endParaRPr lang="nl-BE" sz="2400" b="1" dirty="0">
              <a:solidFill>
                <a:srgbClr val="320886"/>
              </a:solidFill>
            </a:endParaRPr>
          </a:p>
          <a:p>
            <a:pPr lvl="1" algn="l"/>
            <a:endParaRPr lang="nl-BE" sz="2400" dirty="0">
              <a:solidFill>
                <a:srgbClr val="320886"/>
              </a:solidFill>
            </a:endParaRPr>
          </a:p>
          <a:p>
            <a:pPr algn="l"/>
            <a:endParaRPr lang="nl-BE" sz="4000" dirty="0">
              <a:solidFill>
                <a:srgbClr val="320886"/>
              </a:solidFill>
            </a:endParaRPr>
          </a:p>
          <a:p>
            <a:pPr marL="457200" indent="-457200" algn="l">
              <a:buFontTx/>
              <a:buChar char="-"/>
            </a:pPr>
            <a:endParaRPr lang="nl-BE" sz="4000" dirty="0">
              <a:solidFill>
                <a:srgbClr val="320886"/>
              </a:solidFill>
            </a:endParaRPr>
          </a:p>
        </p:txBody>
      </p:sp>
      <p:pic>
        <p:nvPicPr>
          <p:cNvPr id="6" name="Picture 2" descr="lionlogo_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807"/>
            <a:ext cx="1152128" cy="10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9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1760" y="404665"/>
            <a:ext cx="6046440" cy="864095"/>
          </a:xfrm>
        </p:spPr>
        <p:txBody>
          <a:bodyPr>
            <a:noAutofit/>
          </a:bodyPr>
          <a:lstStyle/>
          <a:p>
            <a:r>
              <a:rPr lang="nl-BE" sz="4800" dirty="0">
                <a:solidFill>
                  <a:srgbClr val="000099"/>
                </a:solidFill>
              </a:rPr>
              <a:t> Les Prix 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992888" cy="5488767"/>
          </a:xfrm>
        </p:spPr>
        <p:txBody>
          <a:bodyPr>
            <a:normAutofit/>
          </a:bodyPr>
          <a:lstStyle/>
          <a:p>
            <a:pPr lvl="1"/>
            <a:r>
              <a:rPr lang="nl-BE" sz="3600" dirty="0">
                <a:solidFill>
                  <a:srgbClr val="320886"/>
                </a:solidFill>
              </a:rPr>
              <a:t>1 er prix     </a:t>
            </a:r>
            <a:r>
              <a:rPr lang="nl-BE" sz="3600" dirty="0" err="1">
                <a:solidFill>
                  <a:srgbClr val="320886"/>
                </a:solidFill>
              </a:rPr>
              <a:t>eur</a:t>
            </a:r>
            <a:endParaRPr lang="nl-BE" sz="3600" dirty="0">
              <a:solidFill>
                <a:srgbClr val="320886"/>
              </a:solidFill>
            </a:endParaRPr>
          </a:p>
          <a:p>
            <a:pPr lvl="1"/>
            <a:r>
              <a:rPr lang="nl-BE" sz="3600" dirty="0">
                <a:solidFill>
                  <a:srgbClr val="320886"/>
                </a:solidFill>
              </a:rPr>
              <a:t>2</a:t>
            </a:r>
            <a:r>
              <a:rPr lang="nl-BE" sz="3600" baseline="30000" dirty="0">
                <a:solidFill>
                  <a:srgbClr val="320886"/>
                </a:solidFill>
              </a:rPr>
              <a:t>ième</a:t>
            </a:r>
            <a:r>
              <a:rPr lang="nl-BE" sz="3600" dirty="0">
                <a:solidFill>
                  <a:srgbClr val="320886"/>
                </a:solidFill>
              </a:rPr>
              <a:t> prix     euro</a:t>
            </a:r>
          </a:p>
          <a:p>
            <a:pPr lvl="1"/>
            <a:r>
              <a:rPr lang="nl-BE" sz="3600" dirty="0">
                <a:solidFill>
                  <a:srgbClr val="320886"/>
                </a:solidFill>
              </a:rPr>
              <a:t>3</a:t>
            </a:r>
            <a:r>
              <a:rPr lang="nl-BE" sz="3600" baseline="30000" dirty="0">
                <a:solidFill>
                  <a:srgbClr val="320886"/>
                </a:solidFill>
              </a:rPr>
              <a:t>ième</a:t>
            </a:r>
            <a:r>
              <a:rPr lang="nl-BE" sz="3600" dirty="0">
                <a:solidFill>
                  <a:srgbClr val="320886"/>
                </a:solidFill>
              </a:rPr>
              <a:t> prix     euro</a:t>
            </a:r>
          </a:p>
          <a:p>
            <a:pPr lvl="1"/>
            <a:r>
              <a:rPr lang="nl-BE" sz="3600" dirty="0">
                <a:solidFill>
                  <a:srgbClr val="320886"/>
                </a:solidFill>
              </a:rPr>
              <a:t> 4ième prix  euro</a:t>
            </a:r>
          </a:p>
          <a:p>
            <a:pPr lvl="1"/>
            <a:r>
              <a:rPr lang="nl-BE" sz="3600" dirty="0">
                <a:solidFill>
                  <a:srgbClr val="320886"/>
                </a:solidFill>
              </a:rPr>
              <a:t>	5</a:t>
            </a:r>
            <a:r>
              <a:rPr lang="nl-BE" sz="3600" baseline="30000" dirty="0">
                <a:solidFill>
                  <a:srgbClr val="320886"/>
                </a:solidFill>
              </a:rPr>
              <a:t>ième</a:t>
            </a:r>
            <a:r>
              <a:rPr lang="nl-BE" sz="3600" dirty="0">
                <a:solidFill>
                  <a:srgbClr val="320886"/>
                </a:solidFill>
              </a:rPr>
              <a:t> prix     euro</a:t>
            </a:r>
          </a:p>
          <a:p>
            <a:pPr lvl="1"/>
            <a:r>
              <a:rPr lang="nl-BE" sz="3600" dirty="0">
                <a:solidFill>
                  <a:srgbClr val="320886"/>
                </a:solidFill>
              </a:rPr>
              <a:t>	6</a:t>
            </a:r>
            <a:r>
              <a:rPr lang="nl-BE" sz="3600" baseline="30000" dirty="0">
                <a:solidFill>
                  <a:srgbClr val="320886"/>
                </a:solidFill>
              </a:rPr>
              <a:t>ième</a:t>
            </a:r>
            <a:r>
              <a:rPr lang="nl-BE" sz="3600" dirty="0">
                <a:solidFill>
                  <a:srgbClr val="320886"/>
                </a:solidFill>
              </a:rPr>
              <a:t> prix     euro</a:t>
            </a:r>
          </a:p>
          <a:p>
            <a:r>
              <a:rPr lang="nl-BE" sz="4000" dirty="0" err="1">
                <a:solidFill>
                  <a:srgbClr val="320886"/>
                </a:solidFill>
              </a:rPr>
              <a:t>L'appréciation</a:t>
            </a:r>
            <a:r>
              <a:rPr lang="nl-BE" sz="4000" dirty="0">
                <a:solidFill>
                  <a:srgbClr val="320886"/>
                </a:solidFill>
              </a:rPr>
              <a:t> et </a:t>
            </a:r>
            <a:r>
              <a:rPr lang="nl-BE" sz="4000" dirty="0" err="1">
                <a:solidFill>
                  <a:srgbClr val="320886"/>
                </a:solidFill>
              </a:rPr>
              <a:t>le</a:t>
            </a:r>
            <a:r>
              <a:rPr lang="nl-BE" sz="4000" dirty="0">
                <a:solidFill>
                  <a:srgbClr val="320886"/>
                </a:solidFill>
              </a:rPr>
              <a:t> respect</a:t>
            </a:r>
          </a:p>
          <a:p>
            <a:pPr marL="457200" indent="-457200" algn="l">
              <a:buFontTx/>
              <a:buChar char="-"/>
            </a:pPr>
            <a:endParaRPr lang="nl-BE" sz="4000" dirty="0">
              <a:solidFill>
                <a:srgbClr val="320886"/>
              </a:solidFill>
            </a:endParaRPr>
          </a:p>
        </p:txBody>
      </p:sp>
      <p:pic>
        <p:nvPicPr>
          <p:cNvPr id="1026" name="Picture 2" descr="lionlogo_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1563"/>
            <a:ext cx="1313327" cy="12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01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onlogo_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15212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124744"/>
            <a:ext cx="36004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835696" y="446807"/>
            <a:ext cx="6622504" cy="821953"/>
          </a:xfrm>
        </p:spPr>
        <p:txBody>
          <a:bodyPr>
            <a:noAutofit/>
          </a:bodyPr>
          <a:lstStyle/>
          <a:p>
            <a:pPr algn="l"/>
            <a:r>
              <a:rPr lang="nl-NL" sz="4800" dirty="0">
                <a:solidFill>
                  <a:srgbClr val="000099"/>
                </a:solidFill>
              </a:rPr>
              <a:t>Q</a:t>
            </a:r>
            <a:r>
              <a:rPr lang="nl-BE" sz="4800" dirty="0">
                <a:solidFill>
                  <a:srgbClr val="000099"/>
                </a:solidFill>
              </a:rPr>
              <a:t>ui </a:t>
            </a:r>
            <a:r>
              <a:rPr lang="nl-BE" sz="4800" dirty="0" err="1">
                <a:solidFill>
                  <a:srgbClr val="000099"/>
                </a:solidFill>
              </a:rPr>
              <a:t>sommes</a:t>
            </a:r>
            <a:r>
              <a:rPr lang="nl-BE" sz="4800" dirty="0">
                <a:solidFill>
                  <a:srgbClr val="000099"/>
                </a:solidFill>
              </a:rPr>
              <a:t> </a:t>
            </a:r>
            <a:r>
              <a:rPr lang="nl-BE" sz="4800" dirty="0" err="1">
                <a:solidFill>
                  <a:srgbClr val="000099"/>
                </a:solidFill>
              </a:rPr>
              <a:t>nous</a:t>
            </a:r>
            <a:r>
              <a:rPr lang="nl-BE" sz="4800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539552" y="623731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/>
              <a:t>Lions – Serviceclub – </a:t>
            </a:r>
            <a:r>
              <a:rPr lang="nl-BE" sz="2800" b="1" dirty="0" err="1"/>
              <a:t>Mondial</a:t>
            </a:r>
            <a:r>
              <a:rPr lang="nl-BE" sz="2800" b="1" dirty="0"/>
              <a:t>– 1,4 </a:t>
            </a:r>
            <a:r>
              <a:rPr lang="nl-BE" sz="2800" b="1" dirty="0" err="1"/>
              <a:t>mio</a:t>
            </a:r>
            <a:r>
              <a:rPr lang="nl-BE" sz="2800" b="1" dirty="0"/>
              <a:t>  </a:t>
            </a:r>
            <a:r>
              <a:rPr lang="nl-BE" sz="2800" b="1" dirty="0" err="1"/>
              <a:t>membres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384921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1760" y="446807"/>
            <a:ext cx="6046440" cy="1470025"/>
          </a:xfrm>
        </p:spPr>
        <p:txBody>
          <a:bodyPr>
            <a:noAutofit/>
          </a:bodyPr>
          <a:lstStyle/>
          <a:p>
            <a:pPr algn="l"/>
            <a:r>
              <a:rPr lang="nl-NL" sz="7000" dirty="0">
                <a:solidFill>
                  <a:srgbClr val="000099"/>
                </a:solidFill>
              </a:rPr>
              <a:t> </a:t>
            </a:r>
            <a:r>
              <a:rPr lang="nl-BE" sz="7000" dirty="0" err="1">
                <a:solidFill>
                  <a:srgbClr val="000099"/>
                </a:solidFill>
              </a:rPr>
              <a:t>Questions</a:t>
            </a:r>
            <a:endParaRPr lang="nl-BE" sz="7000" dirty="0">
              <a:solidFill>
                <a:srgbClr val="000099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640960" cy="4248472"/>
          </a:xfrm>
        </p:spPr>
        <p:txBody>
          <a:bodyPr>
            <a:noAutofit/>
          </a:bodyPr>
          <a:lstStyle/>
          <a:p>
            <a:pPr algn="ctr"/>
            <a:r>
              <a:rPr lang="nl-BE" sz="36000" dirty="0">
                <a:solidFill>
                  <a:srgbClr val="320886"/>
                </a:solidFill>
              </a:rPr>
              <a:t>?</a:t>
            </a:r>
          </a:p>
        </p:txBody>
      </p:sp>
      <p:pic>
        <p:nvPicPr>
          <p:cNvPr id="1026" name="Picture 2" descr="lionlogo_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6539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24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80" y="-171400"/>
            <a:ext cx="4883039" cy="82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4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411760" y="446807"/>
            <a:ext cx="6046440" cy="1470025"/>
          </a:xfrm>
        </p:spPr>
        <p:txBody>
          <a:bodyPr>
            <a:noAutofit/>
          </a:bodyPr>
          <a:lstStyle/>
          <a:p>
            <a:pPr algn="l"/>
            <a:r>
              <a:rPr lang="nl-BE" sz="4800" dirty="0">
                <a:solidFill>
                  <a:srgbClr val="000099"/>
                </a:solidFill>
              </a:rPr>
              <a:t>0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640960" cy="4248472"/>
          </a:xfrm>
        </p:spPr>
        <p:txBody>
          <a:bodyPr>
            <a:normAutofit/>
          </a:bodyPr>
          <a:lstStyle/>
          <a:p>
            <a:pPr marL="571500" indent="-571500" algn="l">
              <a:buFontTx/>
              <a:buChar char="-"/>
            </a:pPr>
            <a:endParaRPr lang="nl-BE" sz="4000" dirty="0">
              <a:solidFill>
                <a:srgbClr val="320886"/>
              </a:solidFill>
            </a:endParaRPr>
          </a:p>
          <a:p>
            <a:pPr marL="571500" indent="-571500" algn="l">
              <a:buFontTx/>
              <a:buChar char="-"/>
            </a:pPr>
            <a:endParaRPr lang="nl-BE" sz="4000" dirty="0">
              <a:solidFill>
                <a:srgbClr val="320886"/>
              </a:solidFill>
            </a:endParaRPr>
          </a:p>
          <a:p>
            <a:pPr marL="571500" indent="-571500" algn="l">
              <a:buFontTx/>
              <a:buChar char="-"/>
            </a:pPr>
            <a:endParaRPr lang="nl-BE" sz="4000" dirty="0">
              <a:solidFill>
                <a:srgbClr val="320886"/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nl-BE" sz="4000" dirty="0">
                <a:solidFill>
                  <a:srgbClr val="320886"/>
                </a:solidFill>
              </a:rPr>
              <a:t>En </a:t>
            </a:r>
            <a:r>
              <a:rPr lang="nl-BE" sz="4000" dirty="0" err="1">
                <a:solidFill>
                  <a:srgbClr val="320886"/>
                </a:solidFill>
              </a:rPr>
              <a:t>Belgique</a:t>
            </a:r>
            <a:r>
              <a:rPr lang="nl-BE" sz="4000" dirty="0">
                <a:solidFill>
                  <a:srgbClr val="320886"/>
                </a:solidFill>
              </a:rPr>
              <a:t> 281 clubs </a:t>
            </a:r>
            <a:r>
              <a:rPr lang="nl-BE" sz="4000" dirty="0" err="1">
                <a:solidFill>
                  <a:srgbClr val="320886"/>
                </a:solidFill>
              </a:rPr>
              <a:t>avec</a:t>
            </a:r>
            <a:r>
              <a:rPr lang="nl-BE" sz="4000" dirty="0">
                <a:solidFill>
                  <a:srgbClr val="320886"/>
                </a:solidFill>
              </a:rPr>
              <a:t> 7500 </a:t>
            </a:r>
            <a:r>
              <a:rPr lang="nl-BE" sz="4000" dirty="0" err="1">
                <a:solidFill>
                  <a:srgbClr val="320886"/>
                </a:solidFill>
              </a:rPr>
              <a:t>membres</a:t>
            </a:r>
            <a:endParaRPr lang="nl-BE" sz="4000" dirty="0">
              <a:solidFill>
                <a:srgbClr val="320886"/>
              </a:solidFill>
            </a:endParaRPr>
          </a:p>
          <a:p>
            <a:pPr marL="571500" indent="-571500" algn="l">
              <a:buFontTx/>
              <a:buChar char="-"/>
            </a:pPr>
            <a:r>
              <a:rPr lang="nl-BE" sz="4000" dirty="0" err="1">
                <a:solidFill>
                  <a:srgbClr val="320886"/>
                </a:solidFill>
              </a:rPr>
              <a:t>Notre</a:t>
            </a:r>
            <a:r>
              <a:rPr lang="nl-BE" sz="4000" dirty="0">
                <a:solidFill>
                  <a:srgbClr val="320886"/>
                </a:solidFill>
              </a:rPr>
              <a:t> Lions club </a:t>
            </a:r>
            <a:r>
              <a:rPr lang="nl-BE" sz="4000" dirty="0" err="1">
                <a:solidFill>
                  <a:srgbClr val="320886"/>
                </a:solidFill>
              </a:rPr>
              <a:t>compte</a:t>
            </a:r>
            <a:r>
              <a:rPr lang="nl-BE" sz="4000" dirty="0">
                <a:solidFill>
                  <a:srgbClr val="320886"/>
                </a:solidFill>
              </a:rPr>
              <a:t> xx </a:t>
            </a:r>
            <a:r>
              <a:rPr lang="nl-BE" sz="4000" dirty="0" err="1">
                <a:solidFill>
                  <a:srgbClr val="320886"/>
                </a:solidFill>
              </a:rPr>
              <a:t>membres</a:t>
            </a:r>
            <a:endParaRPr lang="nl-BE" sz="4000" dirty="0">
              <a:solidFill>
                <a:srgbClr val="320886"/>
              </a:solidFill>
            </a:endParaRPr>
          </a:p>
          <a:p>
            <a:pPr marL="571500" indent="-571500" algn="l">
              <a:buFontTx/>
              <a:buChar char="-"/>
            </a:pPr>
            <a:endParaRPr lang="nl-BE" sz="4000" dirty="0">
              <a:solidFill>
                <a:srgbClr val="320886"/>
              </a:solidFill>
            </a:endParaRPr>
          </a:p>
        </p:txBody>
      </p:sp>
      <p:pic>
        <p:nvPicPr>
          <p:cNvPr id="1026" name="Picture 2" descr="lionlogo_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835696" cy="174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3" descr="imap_destric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59" y="476672"/>
            <a:ext cx="58610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IJL-OMLAAG 1"/>
          <p:cNvSpPr/>
          <p:nvPr/>
        </p:nvSpPr>
        <p:spPr>
          <a:xfrm>
            <a:off x="9036496" y="22768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93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8000" dirty="0" err="1"/>
              <a:t>Notre</a:t>
            </a:r>
            <a:r>
              <a:rPr lang="nl-BE" sz="8000" dirty="0"/>
              <a:t> </a:t>
            </a:r>
            <a:r>
              <a:rPr lang="nl-BE" sz="8000" dirty="0" err="1"/>
              <a:t>Devise</a:t>
            </a:r>
            <a:r>
              <a:rPr lang="nl-BE" sz="8000" dirty="0"/>
              <a:t>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3444974" cy="286856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03648" y="5229200"/>
            <a:ext cx="72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err="1"/>
              <a:t>Nous</a:t>
            </a:r>
            <a:r>
              <a:rPr lang="nl-BE" sz="2400" b="1" dirty="0"/>
              <a:t> </a:t>
            </a:r>
            <a:r>
              <a:rPr lang="nl-BE" sz="2400" b="1" dirty="0" err="1"/>
              <a:t>travaillons</a:t>
            </a:r>
            <a:r>
              <a:rPr lang="nl-BE" sz="2400" b="1" dirty="0"/>
              <a:t> pour </a:t>
            </a:r>
            <a:r>
              <a:rPr lang="nl-BE" sz="2400" b="1" dirty="0" err="1"/>
              <a:t>un</a:t>
            </a:r>
            <a:r>
              <a:rPr lang="nl-BE" sz="2400" b="1" dirty="0"/>
              <a:t> monde </a:t>
            </a:r>
            <a:r>
              <a:rPr lang="nl-BE" sz="2400" b="1" dirty="0" err="1"/>
              <a:t>meilleur</a:t>
            </a:r>
            <a:endParaRPr lang="nl-BE" sz="2400" b="1" dirty="0"/>
          </a:p>
          <a:p>
            <a:pPr algn="ctr"/>
            <a:r>
              <a:rPr lang="nl-BE" sz="2400" b="1" dirty="0" err="1"/>
              <a:t>Nous</a:t>
            </a:r>
            <a:r>
              <a:rPr lang="nl-BE" sz="2400" b="1" dirty="0"/>
              <a:t> </a:t>
            </a:r>
            <a:r>
              <a:rPr lang="nl-BE" sz="2400" b="1" dirty="0" err="1"/>
              <a:t>soutenons</a:t>
            </a:r>
            <a:r>
              <a:rPr lang="nl-BE" sz="2400" b="1" dirty="0"/>
              <a:t> des oeuvres </a:t>
            </a:r>
            <a:r>
              <a:rPr lang="nl-BE" sz="2400" b="1" dirty="0" err="1"/>
              <a:t>sociales</a:t>
            </a:r>
            <a:r>
              <a:rPr lang="nl-BE" sz="2400" b="1" dirty="0"/>
              <a:t> et </a:t>
            </a:r>
            <a:r>
              <a:rPr lang="nl-BE" sz="2400" b="1" dirty="0" err="1"/>
              <a:t>culturelles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331295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39752" y="530546"/>
            <a:ext cx="6046440" cy="1037977"/>
          </a:xfrm>
        </p:spPr>
        <p:txBody>
          <a:bodyPr>
            <a:noAutofit/>
          </a:bodyPr>
          <a:lstStyle/>
          <a:p>
            <a:pPr algn="l"/>
            <a:r>
              <a:rPr lang="nl-BE" sz="4000" dirty="0">
                <a:solidFill>
                  <a:srgbClr val="000099"/>
                </a:solidFill>
              </a:rPr>
              <a:t>Que </a:t>
            </a:r>
            <a:r>
              <a:rPr lang="nl-BE" sz="4000" dirty="0" err="1">
                <a:solidFill>
                  <a:srgbClr val="000099"/>
                </a:solidFill>
              </a:rPr>
              <a:t>faisons</a:t>
            </a:r>
            <a:r>
              <a:rPr lang="nl-BE" sz="4000" dirty="0">
                <a:solidFill>
                  <a:srgbClr val="000099"/>
                </a:solidFill>
              </a:rPr>
              <a:t> </a:t>
            </a:r>
            <a:r>
              <a:rPr lang="nl-BE" sz="4000" dirty="0" err="1">
                <a:solidFill>
                  <a:srgbClr val="000099"/>
                </a:solidFill>
              </a:rPr>
              <a:t>nous</a:t>
            </a:r>
            <a:r>
              <a:rPr lang="nl-BE" sz="4000" dirty="0">
                <a:solidFill>
                  <a:srgbClr val="000099"/>
                </a:solidFill>
              </a:rPr>
              <a:t> 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2377741"/>
            <a:ext cx="8640960" cy="96212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BE" dirty="0">
                <a:solidFill>
                  <a:srgbClr val="320886"/>
                </a:solidFill>
              </a:rPr>
              <a:t>Aide en </a:t>
            </a:r>
            <a:r>
              <a:rPr lang="nl-BE" dirty="0" err="1">
                <a:solidFill>
                  <a:srgbClr val="320886"/>
                </a:solidFill>
              </a:rPr>
              <a:t>cas</a:t>
            </a:r>
            <a:r>
              <a:rPr lang="nl-BE" dirty="0">
                <a:solidFill>
                  <a:srgbClr val="320886"/>
                </a:solidFill>
              </a:rPr>
              <a:t> de </a:t>
            </a:r>
            <a:r>
              <a:rPr lang="nl-BE" dirty="0" err="1">
                <a:solidFill>
                  <a:srgbClr val="320886"/>
                </a:solidFill>
              </a:rPr>
              <a:t>catastrophe</a:t>
            </a:r>
            <a:r>
              <a:rPr lang="nl-BE" dirty="0">
                <a:solidFill>
                  <a:srgbClr val="320886"/>
                </a:solidFill>
              </a:rPr>
              <a:t> (Lions </a:t>
            </a:r>
            <a:r>
              <a:rPr lang="nl-BE" dirty="0" err="1">
                <a:solidFill>
                  <a:srgbClr val="320886"/>
                </a:solidFill>
              </a:rPr>
              <a:t>international</a:t>
            </a:r>
            <a:r>
              <a:rPr lang="nl-BE" dirty="0">
                <a:solidFill>
                  <a:srgbClr val="320886"/>
                </a:solidFill>
              </a:rPr>
              <a:t>)</a:t>
            </a:r>
          </a:p>
          <a:p>
            <a:pPr lvl="1" algn="l"/>
            <a:r>
              <a:rPr lang="nl-BE" dirty="0">
                <a:solidFill>
                  <a:srgbClr val="320886"/>
                </a:solidFill>
              </a:rPr>
              <a:t>		</a:t>
            </a:r>
          </a:p>
        </p:txBody>
      </p:sp>
      <p:pic>
        <p:nvPicPr>
          <p:cNvPr id="1026" name="Picture 2" descr="lionlogo_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512168" cy="143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840406C-44F8-4DFB-B417-7674724FE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11728"/>
            <a:ext cx="4571999" cy="334627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0ED57EF-F8BD-473A-8B45-3C55111C7036}"/>
              </a:ext>
            </a:extLst>
          </p:cNvPr>
          <p:cNvSpPr txBox="1"/>
          <p:nvPr/>
        </p:nvSpPr>
        <p:spPr>
          <a:xfrm>
            <a:off x="467544" y="414908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>
                <a:solidFill>
                  <a:srgbClr val="320886"/>
                </a:solidFill>
              </a:rPr>
              <a:t>tsunami,tornades</a:t>
            </a:r>
            <a:r>
              <a:rPr lang="nl-BE" sz="2800" dirty="0">
                <a:solidFill>
                  <a:srgbClr val="320886"/>
                </a:solidFill>
              </a:rPr>
              <a:t>, tremblement de </a:t>
            </a:r>
            <a:r>
              <a:rPr lang="nl-BE" sz="2800" dirty="0" err="1">
                <a:solidFill>
                  <a:srgbClr val="320886"/>
                </a:solidFill>
              </a:rPr>
              <a:t>terre</a:t>
            </a:r>
            <a:r>
              <a:rPr lang="nl-BE" sz="2800" dirty="0">
                <a:solidFill>
                  <a:srgbClr val="320886"/>
                </a:solidFill>
              </a:rPr>
              <a:t>…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8163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23728" y="270771"/>
            <a:ext cx="6046440" cy="1470025"/>
          </a:xfrm>
        </p:spPr>
        <p:txBody>
          <a:bodyPr>
            <a:noAutofit/>
          </a:bodyPr>
          <a:lstStyle/>
          <a:p>
            <a:pPr algn="l"/>
            <a:r>
              <a:rPr lang="nl-BE" sz="4800" dirty="0">
                <a:solidFill>
                  <a:srgbClr val="000099"/>
                </a:solidFill>
              </a:rPr>
              <a:t> Que font les Lions 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3891" y="2708920"/>
            <a:ext cx="5332852" cy="1628854"/>
          </a:xfrm>
        </p:spPr>
        <p:txBody>
          <a:bodyPr>
            <a:normAutofit/>
          </a:bodyPr>
          <a:lstStyle/>
          <a:p>
            <a:pPr algn="l"/>
            <a:r>
              <a:rPr lang="nl-BE" sz="3600" dirty="0">
                <a:solidFill>
                  <a:srgbClr val="320886"/>
                </a:solidFill>
              </a:rPr>
              <a:t>Lutte </a:t>
            </a:r>
            <a:r>
              <a:rPr lang="nl-BE" sz="3600" dirty="0" err="1">
                <a:solidFill>
                  <a:srgbClr val="320886"/>
                </a:solidFill>
              </a:rPr>
              <a:t>contre</a:t>
            </a:r>
            <a:r>
              <a:rPr lang="nl-BE" sz="3600" dirty="0">
                <a:solidFill>
                  <a:srgbClr val="320886"/>
                </a:solidFill>
              </a:rPr>
              <a:t> </a:t>
            </a:r>
            <a:r>
              <a:rPr lang="nl-BE" sz="3600" dirty="0" err="1">
                <a:solidFill>
                  <a:srgbClr val="320886"/>
                </a:solidFill>
              </a:rPr>
              <a:t>le</a:t>
            </a:r>
            <a:r>
              <a:rPr lang="nl-BE" sz="3600" dirty="0">
                <a:solidFill>
                  <a:srgbClr val="320886"/>
                </a:solidFill>
              </a:rPr>
              <a:t> </a:t>
            </a:r>
            <a:r>
              <a:rPr lang="nl-BE" sz="3600" dirty="0" err="1">
                <a:solidFill>
                  <a:srgbClr val="320886"/>
                </a:solidFill>
              </a:rPr>
              <a:t>cécité</a:t>
            </a:r>
            <a:endParaRPr lang="nl-BE" sz="3600" dirty="0">
              <a:solidFill>
                <a:srgbClr val="320886"/>
              </a:solidFill>
            </a:endParaRPr>
          </a:p>
          <a:p>
            <a:pPr algn="l"/>
            <a:r>
              <a:rPr lang="nl-BE" sz="2800" dirty="0">
                <a:solidFill>
                  <a:srgbClr val="320886"/>
                </a:solidFill>
              </a:rPr>
              <a:t>(Lions </a:t>
            </a:r>
            <a:r>
              <a:rPr lang="nl-BE" sz="2800" dirty="0" err="1">
                <a:solidFill>
                  <a:srgbClr val="320886"/>
                </a:solidFill>
              </a:rPr>
              <a:t>international</a:t>
            </a:r>
            <a:r>
              <a:rPr lang="nl-BE" sz="2800" dirty="0">
                <a:solidFill>
                  <a:srgbClr val="320886"/>
                </a:solidFill>
              </a:rPr>
              <a:t>)</a:t>
            </a:r>
            <a:endParaRPr lang="nl-BE" sz="3600" dirty="0">
              <a:solidFill>
                <a:srgbClr val="320886"/>
              </a:solidFill>
            </a:endParaRPr>
          </a:p>
          <a:p>
            <a:pPr marL="571500" indent="-571500" algn="l">
              <a:buFontTx/>
              <a:buChar char="-"/>
            </a:pPr>
            <a:endParaRPr lang="nl-BE" sz="3600" dirty="0">
              <a:solidFill>
                <a:srgbClr val="320886"/>
              </a:solidFill>
            </a:endParaRPr>
          </a:p>
        </p:txBody>
      </p:sp>
      <p:pic>
        <p:nvPicPr>
          <p:cNvPr id="1026" name="Picture 2" descr="lionlogo_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452246" cy="137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163C576-EEAD-43F8-94F6-C21CACC00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88" y="1709601"/>
            <a:ext cx="3432266" cy="514839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5D63D2B-DC2B-49A0-89AB-FBB899FD1A24}"/>
              </a:ext>
            </a:extLst>
          </p:cNvPr>
          <p:cNvSpPr txBox="1"/>
          <p:nvPr/>
        </p:nvSpPr>
        <p:spPr>
          <a:xfrm>
            <a:off x="1761363" y="486916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20000"/>
              </a:spcBef>
            </a:pPr>
            <a:r>
              <a:rPr lang="nl-BE" sz="2800" dirty="0" err="1">
                <a:solidFill>
                  <a:srgbClr val="320886"/>
                </a:solidFill>
              </a:rPr>
              <a:t>rougeole</a:t>
            </a:r>
            <a:r>
              <a:rPr lang="nl-BE" sz="2800" dirty="0">
                <a:solidFill>
                  <a:srgbClr val="320886"/>
                </a:solidFill>
              </a:rPr>
              <a:t>, cataract…</a:t>
            </a:r>
          </a:p>
        </p:txBody>
      </p:sp>
    </p:spTree>
    <p:extLst>
      <p:ext uri="{BB962C8B-B14F-4D97-AF65-F5344CB8AC3E}">
        <p14:creationId xmlns:p14="http://schemas.microsoft.com/office/powerpoint/2010/main" val="309990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1760" y="446807"/>
            <a:ext cx="6046440" cy="1470025"/>
          </a:xfrm>
        </p:spPr>
        <p:txBody>
          <a:bodyPr>
            <a:noAutofit/>
          </a:bodyPr>
          <a:lstStyle/>
          <a:p>
            <a:pPr algn="l"/>
            <a:r>
              <a:rPr lang="nl-NL" sz="4800" dirty="0">
                <a:solidFill>
                  <a:srgbClr val="000099"/>
                </a:solidFill>
              </a:rPr>
              <a:t>   Pour la </a:t>
            </a:r>
            <a:r>
              <a:rPr lang="nl-NL" sz="4800" dirty="0" err="1">
                <a:solidFill>
                  <a:srgbClr val="000099"/>
                </a:solidFill>
              </a:rPr>
              <a:t>Jeunesse</a:t>
            </a:r>
            <a:endParaRPr lang="nl-BE" sz="4800" dirty="0">
              <a:solidFill>
                <a:srgbClr val="000099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640960" cy="4752528"/>
          </a:xfrm>
        </p:spPr>
        <p:txBody>
          <a:bodyPr>
            <a:normAutofit/>
          </a:bodyPr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320886"/>
                </a:solidFill>
              </a:rPr>
              <a:t>Affiches de la </a:t>
            </a:r>
            <a:r>
              <a:rPr lang="nl-BE" sz="3200" dirty="0" err="1">
                <a:solidFill>
                  <a:srgbClr val="320886"/>
                </a:solidFill>
              </a:rPr>
              <a:t>Paix</a:t>
            </a:r>
            <a:r>
              <a:rPr lang="nl-BE" sz="3200" dirty="0">
                <a:solidFill>
                  <a:srgbClr val="320886"/>
                </a:solidFill>
              </a:rPr>
              <a:t> (11-13 </a:t>
            </a:r>
            <a:r>
              <a:rPr lang="nl-BE" sz="3200" dirty="0" err="1">
                <a:solidFill>
                  <a:srgbClr val="320886"/>
                </a:solidFill>
              </a:rPr>
              <a:t>ans</a:t>
            </a:r>
            <a:r>
              <a:rPr lang="nl-BE" sz="3200" dirty="0">
                <a:solidFill>
                  <a:srgbClr val="320886"/>
                </a:solidFill>
              </a:rPr>
              <a:t>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320886"/>
                </a:solidFill>
              </a:rPr>
              <a:t>Young </a:t>
            </a:r>
            <a:r>
              <a:rPr lang="nl-BE" sz="3200" dirty="0" err="1">
                <a:solidFill>
                  <a:srgbClr val="320886"/>
                </a:solidFill>
              </a:rPr>
              <a:t>ambassador</a:t>
            </a:r>
            <a:r>
              <a:rPr lang="nl-BE" sz="3200" dirty="0">
                <a:solidFill>
                  <a:srgbClr val="320886"/>
                </a:solidFill>
              </a:rPr>
              <a:t> award (15-19 </a:t>
            </a:r>
            <a:r>
              <a:rPr lang="nl-BE" sz="3200" dirty="0" err="1">
                <a:solidFill>
                  <a:srgbClr val="320886"/>
                </a:solidFill>
              </a:rPr>
              <a:t>ans</a:t>
            </a:r>
            <a:r>
              <a:rPr lang="nl-BE" sz="3200" dirty="0">
                <a:solidFill>
                  <a:srgbClr val="320886"/>
                </a:solidFill>
              </a:rPr>
              <a:t>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320886"/>
                </a:solidFill>
              </a:rPr>
              <a:t>Lions </a:t>
            </a:r>
            <a:r>
              <a:rPr lang="nl-BE" sz="3200" dirty="0" err="1">
                <a:solidFill>
                  <a:srgbClr val="320886"/>
                </a:solidFill>
              </a:rPr>
              <a:t>Quest</a:t>
            </a:r>
            <a:r>
              <a:rPr lang="nl-BE" sz="3200" dirty="0">
                <a:solidFill>
                  <a:srgbClr val="320886"/>
                </a:solidFill>
              </a:rPr>
              <a:t>: </a:t>
            </a:r>
            <a:r>
              <a:rPr lang="nl-BE" sz="3200" dirty="0" err="1">
                <a:solidFill>
                  <a:srgbClr val="320886"/>
                </a:solidFill>
              </a:rPr>
              <a:t>compétences</a:t>
            </a:r>
            <a:r>
              <a:rPr lang="nl-BE" sz="3200" dirty="0">
                <a:solidFill>
                  <a:srgbClr val="320886"/>
                </a:solidFill>
              </a:rPr>
              <a:t> </a:t>
            </a:r>
            <a:r>
              <a:rPr lang="nl-BE" sz="3200" dirty="0" err="1">
                <a:solidFill>
                  <a:srgbClr val="320886"/>
                </a:solidFill>
              </a:rPr>
              <a:t>socio-relationelles</a:t>
            </a:r>
            <a:r>
              <a:rPr lang="nl-BE" sz="3200" dirty="0">
                <a:solidFill>
                  <a:srgbClr val="320886"/>
                </a:solidFill>
              </a:rPr>
              <a:t> et prévention (15-21 </a:t>
            </a:r>
            <a:r>
              <a:rPr lang="nl-BE" sz="3200" dirty="0" err="1">
                <a:solidFill>
                  <a:srgbClr val="320886"/>
                </a:solidFill>
              </a:rPr>
              <a:t>ans</a:t>
            </a:r>
            <a:r>
              <a:rPr lang="nl-BE" sz="3200" dirty="0">
                <a:solidFill>
                  <a:srgbClr val="320886"/>
                </a:solidFill>
              </a:rPr>
              <a:t>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nl-BE" sz="2800" dirty="0" err="1">
                <a:solidFill>
                  <a:srgbClr val="320886"/>
                </a:solidFill>
              </a:rPr>
              <a:t>Atouts</a:t>
            </a:r>
            <a:r>
              <a:rPr lang="nl-BE" sz="2800" dirty="0">
                <a:solidFill>
                  <a:srgbClr val="320886"/>
                </a:solidFill>
              </a:rPr>
              <a:t> pour </a:t>
            </a:r>
            <a:r>
              <a:rPr lang="nl-BE" sz="2800" dirty="0" err="1">
                <a:solidFill>
                  <a:srgbClr val="320886"/>
                </a:solidFill>
              </a:rPr>
              <a:t>le</a:t>
            </a:r>
            <a:r>
              <a:rPr lang="nl-BE" sz="2800" dirty="0">
                <a:solidFill>
                  <a:srgbClr val="320886"/>
                </a:solidFill>
              </a:rPr>
              <a:t> </a:t>
            </a:r>
            <a:r>
              <a:rPr lang="nl-BE" sz="2800" dirty="0" err="1">
                <a:solidFill>
                  <a:srgbClr val="320886"/>
                </a:solidFill>
              </a:rPr>
              <a:t>Succès</a:t>
            </a:r>
            <a:endParaRPr lang="nl-BE" sz="2800" dirty="0">
              <a:solidFill>
                <a:srgbClr val="320886"/>
              </a:solidFill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nl-BE" sz="2800" dirty="0" err="1">
                <a:solidFill>
                  <a:srgbClr val="320886"/>
                </a:solidFill>
              </a:rPr>
              <a:t>Ecoles</a:t>
            </a:r>
            <a:r>
              <a:rPr lang="nl-BE" sz="2800" dirty="0">
                <a:solidFill>
                  <a:srgbClr val="320886"/>
                </a:solidFill>
              </a:rPr>
              <a:t> pour la </a:t>
            </a:r>
            <a:r>
              <a:rPr lang="nl-BE" sz="2800" dirty="0" err="1">
                <a:solidFill>
                  <a:srgbClr val="320886"/>
                </a:solidFill>
              </a:rPr>
              <a:t>bonne</a:t>
            </a:r>
            <a:r>
              <a:rPr lang="nl-BE" sz="2800" dirty="0">
                <a:solidFill>
                  <a:srgbClr val="320886"/>
                </a:solidFill>
              </a:rPr>
              <a:t> </a:t>
            </a:r>
            <a:r>
              <a:rPr lang="nl-BE" sz="2800" dirty="0" err="1">
                <a:solidFill>
                  <a:srgbClr val="320886"/>
                </a:solidFill>
              </a:rPr>
              <a:t>cause</a:t>
            </a:r>
            <a:endParaRPr lang="nl-BE" sz="2000" dirty="0">
              <a:solidFill>
                <a:srgbClr val="320886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320886"/>
                </a:solidFill>
              </a:rPr>
              <a:t>Camp et Echange de </a:t>
            </a:r>
            <a:r>
              <a:rPr lang="nl-BE" sz="3200" dirty="0" err="1">
                <a:solidFill>
                  <a:srgbClr val="320886"/>
                </a:solidFill>
              </a:rPr>
              <a:t>Jeunes</a:t>
            </a:r>
            <a:r>
              <a:rPr lang="nl-BE" sz="3200" dirty="0">
                <a:solidFill>
                  <a:srgbClr val="320886"/>
                </a:solidFill>
              </a:rPr>
              <a:t> (17-21 </a:t>
            </a:r>
            <a:r>
              <a:rPr lang="nl-BE" sz="3200" dirty="0" err="1">
                <a:solidFill>
                  <a:srgbClr val="320886"/>
                </a:solidFill>
              </a:rPr>
              <a:t>ans</a:t>
            </a:r>
            <a:r>
              <a:rPr lang="nl-BE" sz="3200" dirty="0">
                <a:solidFill>
                  <a:srgbClr val="320886"/>
                </a:solidFill>
              </a:rPr>
              <a:t>)</a:t>
            </a:r>
          </a:p>
          <a:p>
            <a:pPr marL="914400" lvl="1" indent="-4572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nl-BE" sz="3200" dirty="0">
                <a:solidFill>
                  <a:srgbClr val="320886"/>
                </a:solidFill>
              </a:rPr>
              <a:t>Concours Musical </a:t>
            </a:r>
            <a:r>
              <a:rPr lang="nl-BE" sz="3200" dirty="0" err="1">
                <a:solidFill>
                  <a:srgbClr val="320886"/>
                </a:solidFill>
              </a:rPr>
              <a:t>Européen</a:t>
            </a:r>
            <a:r>
              <a:rPr lang="nl-BE" sz="3200" dirty="0">
                <a:solidFill>
                  <a:srgbClr val="320886"/>
                </a:solidFill>
              </a:rPr>
              <a:t> (&lt; 23 </a:t>
            </a:r>
            <a:r>
              <a:rPr lang="nl-BE" sz="3200" dirty="0" err="1">
                <a:solidFill>
                  <a:srgbClr val="320886"/>
                </a:solidFill>
              </a:rPr>
              <a:t>ans</a:t>
            </a:r>
            <a:r>
              <a:rPr lang="nl-BE" sz="3200" dirty="0">
                <a:solidFill>
                  <a:srgbClr val="320886"/>
                </a:solidFill>
              </a:rPr>
              <a:t>)</a:t>
            </a:r>
          </a:p>
        </p:txBody>
      </p:sp>
      <p:pic>
        <p:nvPicPr>
          <p:cNvPr id="1026" name="Picture 2" descr="lionlogo_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835696" cy="174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2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nl-BE" sz="4000" dirty="0"/>
              <a:t>            </a:t>
            </a:r>
            <a:r>
              <a:rPr lang="nl-BE" sz="4000" dirty="0">
                <a:solidFill>
                  <a:srgbClr val="000099"/>
                </a:solidFill>
              </a:rPr>
              <a:t>Et </a:t>
            </a:r>
            <a:r>
              <a:rPr lang="nl-BE" sz="4000" dirty="0" err="1">
                <a:solidFill>
                  <a:srgbClr val="000099"/>
                </a:solidFill>
              </a:rPr>
              <a:t>notre</a:t>
            </a:r>
            <a:r>
              <a:rPr lang="nl-BE" sz="4000" dirty="0">
                <a:solidFill>
                  <a:srgbClr val="000099"/>
                </a:solidFill>
              </a:rPr>
              <a:t> </a:t>
            </a:r>
            <a:r>
              <a:rPr lang="nl-BE" dirty="0">
                <a:solidFill>
                  <a:srgbClr val="000099"/>
                </a:solidFill>
              </a:rPr>
              <a:t> Lionsclub? </a:t>
            </a:r>
          </a:p>
        </p:txBody>
      </p:sp>
      <p:pic>
        <p:nvPicPr>
          <p:cNvPr id="4" name="Picture 2" descr="lionlogo_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224136" cy="10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751930" y="1121174"/>
            <a:ext cx="8229600" cy="52601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sz="24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nl-BE" sz="2000" dirty="0"/>
          </a:p>
          <a:p>
            <a:r>
              <a:rPr lang="nl-BE" dirty="0" err="1">
                <a:solidFill>
                  <a:srgbClr val="000099"/>
                </a:solidFill>
              </a:rPr>
              <a:t>xxxxx</a:t>
            </a:r>
            <a:endParaRPr lang="nl-BE" dirty="0">
              <a:solidFill>
                <a:srgbClr val="000099"/>
              </a:solidFill>
            </a:endParaRPr>
          </a:p>
          <a:p>
            <a:r>
              <a:rPr lang="nl-BE" dirty="0" err="1">
                <a:solidFill>
                  <a:srgbClr val="000099"/>
                </a:solidFill>
              </a:rPr>
              <a:t>xxxx</a:t>
            </a:r>
            <a:endParaRPr lang="nl-BE" dirty="0">
              <a:solidFill>
                <a:srgbClr val="000099"/>
              </a:solidFill>
            </a:endParaRPr>
          </a:p>
          <a:p>
            <a:endParaRPr lang="nl-BE" dirty="0">
              <a:solidFill>
                <a:srgbClr val="000099"/>
              </a:solidFill>
            </a:endParaRPr>
          </a:p>
          <a:p>
            <a:endParaRPr lang="nl-BE" dirty="0"/>
          </a:p>
        </p:txBody>
      </p:sp>
      <p:pic>
        <p:nvPicPr>
          <p:cNvPr id="2052" name="Picture 4" descr="http://www.avalympics.be/sites/default/files/_4_20070428_1493290273_0.jpg?12864681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268761"/>
            <a:ext cx="44644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2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525</Words>
  <Application>Microsoft Office PowerPoint</Application>
  <PresentationFormat>Diavoorstelling (4:3)</PresentationFormat>
  <Paragraphs>129</Paragraphs>
  <Slides>20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Kantoorthema</vt:lpstr>
      <vt:lpstr>Ecoles pour la bonne cause une collaboration entre</vt:lpstr>
      <vt:lpstr>Qui sommes nous?</vt:lpstr>
      <vt:lpstr>PowerPoint-presentatie</vt:lpstr>
      <vt:lpstr>0</vt:lpstr>
      <vt:lpstr>Notre Devise </vt:lpstr>
      <vt:lpstr>Que faisons nous ?</vt:lpstr>
      <vt:lpstr> Que font les Lions ?</vt:lpstr>
      <vt:lpstr>   Pour la Jeunesse</vt:lpstr>
      <vt:lpstr>            Et notre  Lionsclub? </vt:lpstr>
      <vt:lpstr>Que fait notre Lionsclub?     </vt:lpstr>
      <vt:lpstr> Comment faisons nous cela ? </vt:lpstr>
      <vt:lpstr> Pourquoi sommes nous ici? </vt:lpstr>
      <vt:lpstr> Qu’attendons nous de vous ?</vt:lpstr>
      <vt:lpstr> Qu’attendons nous de vous ?</vt:lpstr>
      <vt:lpstr> Quel est notre engagement ?</vt:lpstr>
      <vt:lpstr> Critères d'évaluation et de projet</vt:lpstr>
      <vt:lpstr>Timing </vt:lpstr>
      <vt:lpstr> Type de présentation </vt:lpstr>
      <vt:lpstr> Les Prix ?</vt:lpstr>
      <vt:lpstr> 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LIONS HERENTALS SCHOLENPROJECT</dc:title>
  <dc:creator>Marcel Smets</dc:creator>
  <cp:lastModifiedBy>Walter</cp:lastModifiedBy>
  <cp:revision>184</cp:revision>
  <cp:lastPrinted>2018-08-07T16:40:43Z</cp:lastPrinted>
  <dcterms:created xsi:type="dcterms:W3CDTF">2012-09-05T18:58:34Z</dcterms:created>
  <dcterms:modified xsi:type="dcterms:W3CDTF">2024-05-09T03:48:05Z</dcterms:modified>
</cp:coreProperties>
</file>